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38" r:id="rId1"/>
  </p:sldMasterIdLst>
  <p:sldIdLst>
    <p:sldId id="256" r:id="rId2"/>
    <p:sldId id="257" r:id="rId3"/>
    <p:sldId id="258" r:id="rId4"/>
    <p:sldId id="259" r:id="rId5"/>
    <p:sldId id="260" r:id="rId6"/>
    <p:sldId id="261" r:id="rId7"/>
    <p:sldId id="262" r:id="rId8"/>
    <p:sldId id="282" r:id="rId9"/>
    <p:sldId id="283" r:id="rId10"/>
    <p:sldId id="284"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85" r:id="rId24"/>
    <p:sldId id="275" r:id="rId25"/>
    <p:sldId id="276" r:id="rId26"/>
    <p:sldId id="277" r:id="rId27"/>
    <p:sldId id="278" r:id="rId28"/>
    <p:sldId id="279" r:id="rId29"/>
    <p:sldId id="280" r:id="rId30"/>
    <p:sldId id="281" r:id="rId31"/>
    <p:sldId id="286" r:id="rId32"/>
    <p:sldId id="287"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58A109C-0C69-44F1-A11C-88C8BFE57AC7}" type="datetimeFigureOut">
              <a:rPr lang="en-US" smtClean="0"/>
              <a:t>1/11/2026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6FB0E1-BAD2-4183-AD4E-98207AC3262D}" type="slidenum">
              <a:rPr lang="en-US" smtClean="0"/>
              <a:t>‹#›</a:t>
            </a:fld>
            <a:endParaRPr lang="en-US"/>
          </a:p>
        </p:txBody>
      </p:sp>
    </p:spTree>
    <p:extLst>
      <p:ext uri="{BB962C8B-B14F-4D97-AF65-F5344CB8AC3E}">
        <p14:creationId xmlns:p14="http://schemas.microsoft.com/office/powerpoint/2010/main" val="3269671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8A109C-0C69-44F1-A11C-88C8BFE57AC7}" type="datetimeFigureOut">
              <a:rPr lang="en-US" smtClean="0"/>
              <a:t>1/11/2026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6FB0E1-BAD2-4183-AD4E-98207AC3262D}" type="slidenum">
              <a:rPr lang="en-US" smtClean="0"/>
              <a:t>‹#›</a:t>
            </a:fld>
            <a:endParaRPr lang="en-US"/>
          </a:p>
        </p:txBody>
      </p:sp>
    </p:spTree>
    <p:extLst>
      <p:ext uri="{BB962C8B-B14F-4D97-AF65-F5344CB8AC3E}">
        <p14:creationId xmlns:p14="http://schemas.microsoft.com/office/powerpoint/2010/main" val="92930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58A109C-0C69-44F1-A11C-88C8BFE57AC7}" type="datetimeFigureOut">
              <a:rPr lang="en-US" smtClean="0"/>
              <a:t>1/11/2026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6FB0E1-BAD2-4183-AD4E-98207AC3262D}" type="slidenum">
              <a:rPr lang="en-US" smtClean="0"/>
              <a:t>‹#›</a:t>
            </a:fld>
            <a:endParaRPr lang="en-US"/>
          </a:p>
        </p:txBody>
      </p:sp>
    </p:spTree>
    <p:extLst>
      <p:ext uri="{BB962C8B-B14F-4D97-AF65-F5344CB8AC3E}">
        <p14:creationId xmlns:p14="http://schemas.microsoft.com/office/powerpoint/2010/main" val="29746743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58A109C-0C69-44F1-A11C-88C8BFE57AC7}" type="datetimeFigureOut">
              <a:rPr lang="en-US" smtClean="0"/>
              <a:t>1/11/2026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6FB0E1-BAD2-4183-AD4E-98207AC3262D}"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57685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8A109C-0C69-44F1-A11C-88C8BFE57AC7}" type="datetimeFigureOut">
              <a:rPr lang="en-US" smtClean="0"/>
              <a:t>1/11/2026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6FB0E1-BAD2-4183-AD4E-98207AC3262D}" type="slidenum">
              <a:rPr lang="en-US" smtClean="0"/>
              <a:t>‹#›</a:t>
            </a:fld>
            <a:endParaRPr lang="en-US"/>
          </a:p>
        </p:txBody>
      </p:sp>
    </p:spTree>
    <p:extLst>
      <p:ext uri="{BB962C8B-B14F-4D97-AF65-F5344CB8AC3E}">
        <p14:creationId xmlns:p14="http://schemas.microsoft.com/office/powerpoint/2010/main" val="476793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58A109C-0C69-44F1-A11C-88C8BFE57AC7}" type="datetimeFigureOut">
              <a:rPr lang="en-US" smtClean="0"/>
              <a:t>1/11/2026</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6FB0E1-BAD2-4183-AD4E-98207AC3262D}" type="slidenum">
              <a:rPr lang="en-US" smtClean="0"/>
              <a:t>‹#›</a:t>
            </a:fld>
            <a:endParaRPr lang="en-US"/>
          </a:p>
        </p:txBody>
      </p:sp>
    </p:spTree>
    <p:extLst>
      <p:ext uri="{BB962C8B-B14F-4D97-AF65-F5344CB8AC3E}">
        <p14:creationId xmlns:p14="http://schemas.microsoft.com/office/powerpoint/2010/main" val="196787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58A109C-0C69-44F1-A11C-88C8BFE57AC7}" type="datetimeFigureOut">
              <a:rPr lang="en-US" smtClean="0"/>
              <a:t>1/11/2026</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6FB0E1-BAD2-4183-AD4E-98207AC3262D}" type="slidenum">
              <a:rPr lang="en-US" smtClean="0"/>
              <a:t>‹#›</a:t>
            </a:fld>
            <a:endParaRPr lang="en-US"/>
          </a:p>
        </p:txBody>
      </p:sp>
    </p:spTree>
    <p:extLst>
      <p:ext uri="{BB962C8B-B14F-4D97-AF65-F5344CB8AC3E}">
        <p14:creationId xmlns:p14="http://schemas.microsoft.com/office/powerpoint/2010/main" val="41035452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8A109C-0C69-44F1-A11C-88C8BFE57AC7}" type="datetimeFigureOut">
              <a:rPr lang="en-US" smtClean="0"/>
              <a:t>1/11/2026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6FB0E1-BAD2-4183-AD4E-98207AC3262D}" type="slidenum">
              <a:rPr lang="en-US" smtClean="0"/>
              <a:t>‹#›</a:t>
            </a:fld>
            <a:endParaRPr lang="en-US"/>
          </a:p>
        </p:txBody>
      </p:sp>
    </p:spTree>
    <p:extLst>
      <p:ext uri="{BB962C8B-B14F-4D97-AF65-F5344CB8AC3E}">
        <p14:creationId xmlns:p14="http://schemas.microsoft.com/office/powerpoint/2010/main" val="3675590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8A109C-0C69-44F1-A11C-88C8BFE57AC7}" type="datetimeFigureOut">
              <a:rPr lang="en-US" smtClean="0"/>
              <a:t>1/11/2026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6FB0E1-BAD2-4183-AD4E-98207AC3262D}" type="slidenum">
              <a:rPr lang="en-US" smtClean="0"/>
              <a:t>‹#›</a:t>
            </a:fld>
            <a:endParaRPr lang="en-US"/>
          </a:p>
        </p:txBody>
      </p:sp>
    </p:spTree>
    <p:extLst>
      <p:ext uri="{BB962C8B-B14F-4D97-AF65-F5344CB8AC3E}">
        <p14:creationId xmlns:p14="http://schemas.microsoft.com/office/powerpoint/2010/main" val="4108489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58A109C-0C69-44F1-A11C-88C8BFE57AC7}" type="datetimeFigureOut">
              <a:rPr lang="en-US" smtClean="0"/>
              <a:t>1/11/2026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6FB0E1-BAD2-4183-AD4E-98207AC3262D}" type="slidenum">
              <a:rPr lang="en-US" smtClean="0"/>
              <a:t>‹#›</a:t>
            </a:fld>
            <a:endParaRPr lang="en-US"/>
          </a:p>
        </p:txBody>
      </p:sp>
    </p:spTree>
    <p:extLst>
      <p:ext uri="{BB962C8B-B14F-4D97-AF65-F5344CB8AC3E}">
        <p14:creationId xmlns:p14="http://schemas.microsoft.com/office/powerpoint/2010/main" val="1289068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8A109C-0C69-44F1-A11C-88C8BFE57AC7}" type="datetimeFigureOut">
              <a:rPr lang="en-US" smtClean="0"/>
              <a:t>1/11/2026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6FB0E1-BAD2-4183-AD4E-98207AC3262D}" type="slidenum">
              <a:rPr lang="en-US" smtClean="0"/>
              <a:t>‹#›</a:t>
            </a:fld>
            <a:endParaRPr lang="en-US"/>
          </a:p>
        </p:txBody>
      </p:sp>
    </p:spTree>
    <p:extLst>
      <p:ext uri="{BB962C8B-B14F-4D97-AF65-F5344CB8AC3E}">
        <p14:creationId xmlns:p14="http://schemas.microsoft.com/office/powerpoint/2010/main" val="117109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8A109C-0C69-44F1-A11C-88C8BFE57AC7}" type="datetimeFigureOut">
              <a:rPr lang="en-US" smtClean="0"/>
              <a:t>1/11/2026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6FB0E1-BAD2-4183-AD4E-98207AC3262D}" type="slidenum">
              <a:rPr lang="en-US" smtClean="0"/>
              <a:t>‹#›</a:t>
            </a:fld>
            <a:endParaRPr lang="en-US"/>
          </a:p>
        </p:txBody>
      </p:sp>
    </p:spTree>
    <p:extLst>
      <p:ext uri="{BB962C8B-B14F-4D97-AF65-F5344CB8AC3E}">
        <p14:creationId xmlns:p14="http://schemas.microsoft.com/office/powerpoint/2010/main" val="3133661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8A109C-0C69-44F1-A11C-88C8BFE57AC7}" type="datetimeFigureOut">
              <a:rPr lang="en-US" smtClean="0"/>
              <a:t>1/11/2026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6FB0E1-BAD2-4183-AD4E-98207AC3262D}" type="slidenum">
              <a:rPr lang="en-US" smtClean="0"/>
              <a:t>‹#›</a:t>
            </a:fld>
            <a:endParaRPr lang="en-US"/>
          </a:p>
        </p:txBody>
      </p:sp>
    </p:spTree>
    <p:extLst>
      <p:ext uri="{BB962C8B-B14F-4D97-AF65-F5344CB8AC3E}">
        <p14:creationId xmlns:p14="http://schemas.microsoft.com/office/powerpoint/2010/main" val="225665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58A109C-0C69-44F1-A11C-88C8BFE57AC7}" type="datetimeFigureOut">
              <a:rPr lang="en-US" smtClean="0"/>
              <a:t>1/11/2026</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D6FB0E1-BAD2-4183-AD4E-98207AC3262D}" type="slidenum">
              <a:rPr lang="en-US" smtClean="0"/>
              <a:t>‹#›</a:t>
            </a:fld>
            <a:endParaRPr lang="en-US"/>
          </a:p>
        </p:txBody>
      </p:sp>
    </p:spTree>
    <p:extLst>
      <p:ext uri="{BB962C8B-B14F-4D97-AF65-F5344CB8AC3E}">
        <p14:creationId xmlns:p14="http://schemas.microsoft.com/office/powerpoint/2010/main" val="2219100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58A109C-0C69-44F1-A11C-88C8BFE57AC7}" type="datetimeFigureOut">
              <a:rPr lang="en-US" smtClean="0"/>
              <a:t>1/11/2026</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D6FB0E1-BAD2-4183-AD4E-98207AC3262D}" type="slidenum">
              <a:rPr lang="en-US" smtClean="0"/>
              <a:t>‹#›</a:t>
            </a:fld>
            <a:endParaRPr lang="en-US"/>
          </a:p>
        </p:txBody>
      </p:sp>
    </p:spTree>
    <p:extLst>
      <p:ext uri="{BB962C8B-B14F-4D97-AF65-F5344CB8AC3E}">
        <p14:creationId xmlns:p14="http://schemas.microsoft.com/office/powerpoint/2010/main" val="821982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58A109C-0C69-44F1-A11C-88C8BFE57AC7}" type="datetimeFigureOut">
              <a:rPr lang="en-US" smtClean="0"/>
              <a:t>1/11/2026</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D6FB0E1-BAD2-4183-AD4E-98207AC3262D}" type="slidenum">
              <a:rPr lang="en-US" smtClean="0"/>
              <a:t>‹#›</a:t>
            </a:fld>
            <a:endParaRPr lang="en-US"/>
          </a:p>
        </p:txBody>
      </p:sp>
    </p:spTree>
    <p:extLst>
      <p:ext uri="{BB962C8B-B14F-4D97-AF65-F5344CB8AC3E}">
        <p14:creationId xmlns:p14="http://schemas.microsoft.com/office/powerpoint/2010/main" val="1435818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8A109C-0C69-44F1-A11C-88C8BFE57AC7}" type="datetimeFigureOut">
              <a:rPr lang="en-US" smtClean="0"/>
              <a:t>1/11/2026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6FB0E1-BAD2-4183-AD4E-98207AC3262D}" type="slidenum">
              <a:rPr lang="en-US" smtClean="0"/>
              <a:t>‹#›</a:t>
            </a:fld>
            <a:endParaRPr lang="en-US"/>
          </a:p>
        </p:txBody>
      </p:sp>
    </p:spTree>
    <p:extLst>
      <p:ext uri="{BB962C8B-B14F-4D97-AF65-F5344CB8AC3E}">
        <p14:creationId xmlns:p14="http://schemas.microsoft.com/office/powerpoint/2010/main" val="1419938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58A109C-0C69-44F1-A11C-88C8BFE57AC7}" type="datetimeFigureOut">
              <a:rPr lang="en-US" smtClean="0"/>
              <a:t>1/11/2026</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D6FB0E1-BAD2-4183-AD4E-98207AC3262D}" type="slidenum">
              <a:rPr lang="en-US" smtClean="0"/>
              <a:t>‹#›</a:t>
            </a:fld>
            <a:endParaRPr lang="en-US"/>
          </a:p>
        </p:txBody>
      </p:sp>
    </p:spTree>
    <p:extLst>
      <p:ext uri="{BB962C8B-B14F-4D97-AF65-F5344CB8AC3E}">
        <p14:creationId xmlns:p14="http://schemas.microsoft.com/office/powerpoint/2010/main" val="720751397"/>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6.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6.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6.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6.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6.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6.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6.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6.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6.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6.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6.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6.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6.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6.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6.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6.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6.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6.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6.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6.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B7D0D-D325-4BB8-8DD7-885675E05E18}"/>
              </a:ext>
            </a:extLst>
          </p:cNvPr>
          <p:cNvSpPr>
            <a:spLocks noGrp="1"/>
          </p:cNvSpPr>
          <p:nvPr>
            <p:ph type="ctrTitle"/>
          </p:nvPr>
        </p:nvSpPr>
        <p:spPr>
          <a:xfrm>
            <a:off x="1049692" y="1122363"/>
            <a:ext cx="10092612" cy="1226390"/>
          </a:xfrm>
        </p:spPr>
        <p:txBody>
          <a:bodyPr>
            <a:normAutofit fontScale="90000"/>
          </a:bodyPr>
          <a:lstStyle/>
          <a:p>
            <a:pPr algn="ctr"/>
            <a:r>
              <a:rPr lang="en-US" sz="4800" dirty="0">
                <a:latin typeface="Times New Roman" panose="02020603050405020304" pitchFamily="18" charset="0"/>
                <a:cs typeface="Times New Roman" panose="02020603050405020304" pitchFamily="18" charset="0"/>
              </a:rPr>
              <a:t>BÁO CÁO THỰC TẬP</a:t>
            </a:r>
            <a:br>
              <a:rPr lang="en-US" sz="4800"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WEBSITE ĐẶT MÓN ĂN TRỰC TUYẾN</a:t>
            </a:r>
          </a:p>
        </p:txBody>
      </p:sp>
      <p:sp>
        <p:nvSpPr>
          <p:cNvPr id="6" name="Rectangle 2">
            <a:extLst>
              <a:ext uri="{FF2B5EF4-FFF2-40B4-BE49-F238E27FC236}">
                <a16:creationId xmlns:a16="http://schemas.microsoft.com/office/drawing/2014/main" id="{856C499A-CBA8-4112-939B-D611B8D6D41A}"/>
              </a:ext>
            </a:extLst>
          </p:cNvPr>
          <p:cNvSpPr>
            <a:spLocks noGrp="1" noChangeArrowheads="1"/>
          </p:cNvSpPr>
          <p:nvPr>
            <p:ph type="subTitle" idx="1"/>
          </p:nvPr>
        </p:nvSpPr>
        <p:spPr bwMode="auto">
          <a:xfrm>
            <a:off x="4216479" y="2687108"/>
            <a:ext cx="37590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060700" algn="l"/>
              </a:tabLst>
              <a:defRPr>
                <a:solidFill>
                  <a:schemeClr val="tx1"/>
                </a:solidFill>
                <a:latin typeface="Arial" panose="020B0604020202020204" pitchFamily="34" charset="0"/>
              </a:defRPr>
            </a:lvl1pPr>
            <a:lvl2pPr eaLnBrk="0" fontAlgn="base" hangingPunct="0">
              <a:spcBef>
                <a:spcPct val="0"/>
              </a:spcBef>
              <a:spcAft>
                <a:spcPct val="0"/>
              </a:spcAft>
              <a:tabLst>
                <a:tab pos="3060700" algn="l"/>
              </a:tabLst>
              <a:defRPr>
                <a:solidFill>
                  <a:schemeClr val="tx1"/>
                </a:solidFill>
                <a:latin typeface="Arial" panose="020B0604020202020204" pitchFamily="34" charset="0"/>
              </a:defRPr>
            </a:lvl2pPr>
            <a:lvl3pPr eaLnBrk="0" fontAlgn="base" hangingPunct="0">
              <a:spcBef>
                <a:spcPct val="0"/>
              </a:spcBef>
              <a:spcAft>
                <a:spcPct val="0"/>
              </a:spcAft>
              <a:tabLst>
                <a:tab pos="3060700" algn="l"/>
              </a:tabLst>
              <a:defRPr>
                <a:solidFill>
                  <a:schemeClr val="tx1"/>
                </a:solidFill>
                <a:latin typeface="Arial" panose="020B0604020202020204" pitchFamily="34" charset="0"/>
              </a:defRPr>
            </a:lvl3pPr>
            <a:lvl4pPr eaLnBrk="0" fontAlgn="base" hangingPunct="0">
              <a:spcBef>
                <a:spcPct val="0"/>
              </a:spcBef>
              <a:spcAft>
                <a:spcPct val="0"/>
              </a:spcAft>
              <a:tabLst>
                <a:tab pos="3060700" algn="l"/>
              </a:tabLst>
              <a:defRPr>
                <a:solidFill>
                  <a:schemeClr val="tx1"/>
                </a:solidFill>
                <a:latin typeface="Arial" panose="020B0604020202020204" pitchFamily="34" charset="0"/>
              </a:defRPr>
            </a:lvl4pPr>
            <a:lvl5pPr eaLnBrk="0" fontAlgn="base" hangingPunct="0">
              <a:spcBef>
                <a:spcPct val="0"/>
              </a:spcBef>
              <a:spcAft>
                <a:spcPct val="0"/>
              </a:spcAft>
              <a:tabLst>
                <a:tab pos="3060700" algn="l"/>
              </a:tabLst>
              <a:defRPr>
                <a:solidFill>
                  <a:schemeClr val="tx1"/>
                </a:solidFill>
                <a:latin typeface="Arial" panose="020B0604020202020204" pitchFamily="34" charset="0"/>
              </a:defRPr>
            </a:lvl5pPr>
            <a:lvl6pPr eaLnBrk="0" fontAlgn="base" hangingPunct="0">
              <a:spcBef>
                <a:spcPct val="0"/>
              </a:spcBef>
              <a:spcAft>
                <a:spcPct val="0"/>
              </a:spcAft>
              <a:tabLst>
                <a:tab pos="3060700" algn="l"/>
              </a:tabLst>
              <a:defRPr>
                <a:solidFill>
                  <a:schemeClr val="tx1"/>
                </a:solidFill>
                <a:latin typeface="Arial" panose="020B0604020202020204" pitchFamily="34" charset="0"/>
              </a:defRPr>
            </a:lvl6pPr>
            <a:lvl7pPr eaLnBrk="0" fontAlgn="base" hangingPunct="0">
              <a:spcBef>
                <a:spcPct val="0"/>
              </a:spcBef>
              <a:spcAft>
                <a:spcPct val="0"/>
              </a:spcAft>
              <a:tabLst>
                <a:tab pos="3060700" algn="l"/>
              </a:tabLst>
              <a:defRPr>
                <a:solidFill>
                  <a:schemeClr val="tx1"/>
                </a:solidFill>
                <a:latin typeface="Arial" panose="020B0604020202020204" pitchFamily="34" charset="0"/>
              </a:defRPr>
            </a:lvl7pPr>
            <a:lvl8pPr eaLnBrk="0" fontAlgn="base" hangingPunct="0">
              <a:spcBef>
                <a:spcPct val="0"/>
              </a:spcBef>
              <a:spcAft>
                <a:spcPct val="0"/>
              </a:spcAft>
              <a:tabLst>
                <a:tab pos="3060700" algn="l"/>
              </a:tabLst>
              <a:defRPr>
                <a:solidFill>
                  <a:schemeClr val="tx1"/>
                </a:solidFill>
                <a:latin typeface="Arial" panose="020B0604020202020204" pitchFamily="34" charset="0"/>
              </a:defRPr>
            </a:lvl8pPr>
            <a:lvl9pPr eaLnBrk="0" fontAlgn="base" hangingPunct="0">
              <a:spcBef>
                <a:spcPct val="0"/>
              </a:spcBef>
              <a:spcAft>
                <a:spcPct val="0"/>
              </a:spcAft>
              <a:tabLst>
                <a:tab pos="3060700" algn="l"/>
              </a:tabLst>
              <a:defRPr>
                <a:solidFill>
                  <a:schemeClr val="tx1"/>
                </a:solidFill>
                <a:latin typeface="Arial" panose="020B0604020202020204" pitchFamily="34" charset="0"/>
              </a:defRPr>
            </a:lvl9pPr>
          </a:lstStyle>
          <a:p>
            <a:pPr>
              <a:lnSpc>
                <a:spcPct val="100000"/>
              </a:lnSpc>
            </a:pPr>
            <a:r>
              <a:rPr lang="en-US" sz="1800" b="1" dirty="0" err="1">
                <a:effectLst/>
                <a:latin typeface="Times New Roman" panose="02020603050405020304" pitchFamily="18" charset="0"/>
                <a:ea typeface="Times New Roman" panose="02020603050405020304" pitchFamily="18" charset="0"/>
              </a:rPr>
              <a:t>Nhóm</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sinh</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viên</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thực</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hiện</a:t>
            </a:r>
            <a:r>
              <a:rPr lang="en-US" sz="1800" b="1" dirty="0">
                <a:effectLst/>
                <a:latin typeface="Times New Roman" panose="02020603050405020304" pitchFamily="18" charset="0"/>
                <a:ea typeface="Times New Roman" panose="02020603050405020304" pitchFamily="18" charset="0"/>
              </a:rPr>
              <a:t> : </a:t>
            </a:r>
            <a:endParaRPr lang="en-US" sz="1800" dirty="0">
              <a:effectLst/>
              <a:latin typeface="Times New Roman" panose="02020603050405020304" pitchFamily="18" charset="0"/>
              <a:ea typeface="Times New Roman" panose="02020603050405020304" pitchFamily="18" charset="0"/>
            </a:endParaRPr>
          </a:p>
        </p:txBody>
      </p:sp>
      <p:graphicFrame>
        <p:nvGraphicFramePr>
          <p:cNvPr id="5" name="Table 4">
            <a:extLst>
              <a:ext uri="{FF2B5EF4-FFF2-40B4-BE49-F238E27FC236}">
                <a16:creationId xmlns:a16="http://schemas.microsoft.com/office/drawing/2014/main" id="{857730E0-1D06-474D-BE17-00C8E503B3BC}"/>
              </a:ext>
            </a:extLst>
          </p:cNvPr>
          <p:cNvGraphicFramePr>
            <a:graphicFrameLocks noGrp="1"/>
          </p:cNvGraphicFramePr>
          <p:nvPr>
            <p:extLst>
              <p:ext uri="{D42A27DB-BD31-4B8C-83A1-F6EECF244321}">
                <p14:modId xmlns:p14="http://schemas.microsoft.com/office/powerpoint/2010/main" val="4000532133"/>
              </p:ext>
            </p:extLst>
          </p:nvPr>
        </p:nvGraphicFramePr>
        <p:xfrm>
          <a:off x="4026218" y="3236175"/>
          <a:ext cx="4139565" cy="2044700"/>
        </p:xfrm>
        <a:graphic>
          <a:graphicData uri="http://schemas.openxmlformats.org/drawingml/2006/table">
            <a:tbl>
              <a:tblPr firstRow="1" firstCol="1" bandRow="1"/>
              <a:tblGrid>
                <a:gridCol w="2069465">
                  <a:extLst>
                    <a:ext uri="{9D8B030D-6E8A-4147-A177-3AD203B41FA5}">
                      <a16:colId xmlns:a16="http://schemas.microsoft.com/office/drawing/2014/main" val="1707960902"/>
                    </a:ext>
                  </a:extLst>
                </a:gridCol>
                <a:gridCol w="2070100">
                  <a:extLst>
                    <a:ext uri="{9D8B030D-6E8A-4147-A177-3AD203B41FA5}">
                      <a16:colId xmlns:a16="http://schemas.microsoft.com/office/drawing/2014/main" val="2839491885"/>
                    </a:ext>
                  </a:extLst>
                </a:gridCol>
              </a:tblGrid>
              <a:tr h="408940">
                <a:tc>
                  <a:txBody>
                    <a:bodyPr/>
                    <a:lstStyle/>
                    <a:p>
                      <a:pPr algn="ctr">
                        <a:lnSpc>
                          <a:spcPct val="125000"/>
                        </a:lnSpc>
                        <a:spcAft>
                          <a:spcPts val="800"/>
                        </a:spcAft>
                      </a:pPr>
                      <a:r>
                        <a:rPr lang="vi-VN" sz="1400" b="1" dirty="0">
                          <a:effectLst/>
                          <a:latin typeface="Times New Roman" panose="02020603050405020304" pitchFamily="18" charset="0"/>
                          <a:ea typeface="Times New Roman" panose="02020603050405020304" pitchFamily="18" charset="0"/>
                        </a:rPr>
                        <a:t>Họ tên sinh viên</a:t>
                      </a:r>
                      <a:endParaRPr lang="en-US"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800"/>
                        </a:spcAft>
                      </a:pPr>
                      <a:r>
                        <a:rPr lang="vi-VN" sz="1400" b="1" dirty="0">
                          <a:effectLst/>
                          <a:latin typeface="Times New Roman" panose="02020603050405020304" pitchFamily="18" charset="0"/>
                          <a:ea typeface="Times New Roman" panose="02020603050405020304" pitchFamily="18" charset="0"/>
                        </a:rPr>
                        <a:t>Mã số sinh viên</a:t>
                      </a:r>
                      <a:endParaRPr lang="en-US"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112655"/>
                  </a:ext>
                </a:extLst>
              </a:tr>
              <a:tr h="408940">
                <a:tc>
                  <a:txBody>
                    <a:bodyPr/>
                    <a:lstStyle/>
                    <a:p>
                      <a:pPr algn="ctr">
                        <a:lnSpc>
                          <a:spcPct val="125000"/>
                        </a:lnSpc>
                        <a:spcAft>
                          <a:spcPts val="800"/>
                        </a:spcAft>
                      </a:pPr>
                      <a:r>
                        <a:rPr lang="en-US" sz="1400" dirty="0" err="1">
                          <a:effectLst/>
                          <a:latin typeface="Times New Roman" panose="02020603050405020304" pitchFamily="18" charset="0"/>
                          <a:ea typeface="Times New Roman" panose="02020603050405020304" pitchFamily="18" charset="0"/>
                        </a:rPr>
                        <a:t>Nguyễn</a:t>
                      </a:r>
                      <a:r>
                        <a:rPr lang="en-US" sz="1400" dirty="0">
                          <a:effectLst/>
                          <a:latin typeface="Times New Roman" panose="02020603050405020304" pitchFamily="18" charset="0"/>
                          <a:ea typeface="Times New Roman" panose="02020603050405020304" pitchFamily="18" charset="0"/>
                        </a:rPr>
                        <a:t> Minh </a:t>
                      </a:r>
                      <a:r>
                        <a:rPr lang="en-US" sz="1400" dirty="0" err="1">
                          <a:effectLst/>
                          <a:latin typeface="Times New Roman" panose="02020603050405020304" pitchFamily="18" charset="0"/>
                          <a:ea typeface="Times New Roman" panose="02020603050405020304" pitchFamily="18" charset="0"/>
                        </a:rPr>
                        <a:t>Tài</a:t>
                      </a:r>
                      <a:endParaRPr lang="en-US"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800"/>
                        </a:spcAft>
                      </a:pPr>
                      <a:r>
                        <a:rPr lang="en-US" sz="1400" dirty="0">
                          <a:effectLst/>
                          <a:latin typeface="Times New Roman" panose="02020603050405020304" pitchFamily="18" charset="0"/>
                          <a:ea typeface="Times New Roman" panose="02020603050405020304" pitchFamily="18" charset="0"/>
                        </a:rPr>
                        <a:t>64132077</a:t>
                      </a:r>
                      <a:endParaRPr lang="en-US"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4111464"/>
                  </a:ext>
                </a:extLst>
              </a:tr>
              <a:tr h="408940">
                <a:tc>
                  <a:txBody>
                    <a:bodyPr/>
                    <a:lstStyle/>
                    <a:p>
                      <a:pPr algn="ctr">
                        <a:lnSpc>
                          <a:spcPct val="125000"/>
                        </a:lnSpc>
                        <a:spcAft>
                          <a:spcPts val="800"/>
                        </a:spcAft>
                      </a:pPr>
                      <a:r>
                        <a:rPr lang="en-US" sz="1400" dirty="0" err="1">
                          <a:effectLst/>
                          <a:latin typeface="Times New Roman" panose="02020603050405020304" pitchFamily="18" charset="0"/>
                          <a:ea typeface="Times New Roman" panose="02020603050405020304" pitchFamily="18" charset="0"/>
                        </a:rPr>
                        <a:t>Trương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Ngự</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Quyền</a:t>
                      </a:r>
                      <a:endParaRPr lang="en-US"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800"/>
                        </a:spcAft>
                        <a:tabLst>
                          <a:tab pos="3060700" algn="l"/>
                        </a:tabLst>
                      </a:pPr>
                      <a:r>
                        <a:rPr lang="en-US" sz="1400" dirty="0">
                          <a:effectLst/>
                          <a:latin typeface="Times New Roman" panose="02020603050405020304" pitchFamily="18" charset="0"/>
                          <a:ea typeface="Times New Roman" panose="02020603050405020304" pitchFamily="18" charset="0"/>
                        </a:rPr>
                        <a:t>64131995</a:t>
                      </a:r>
                      <a:endParaRPr lang="en-US"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0312898"/>
                  </a:ext>
                </a:extLst>
              </a:tr>
              <a:tr h="408940">
                <a:tc>
                  <a:txBody>
                    <a:bodyPr/>
                    <a:lstStyle/>
                    <a:p>
                      <a:pPr algn="ctr">
                        <a:lnSpc>
                          <a:spcPct val="125000"/>
                        </a:lnSpc>
                        <a:spcAft>
                          <a:spcPts val="800"/>
                        </a:spcAft>
                      </a:pPr>
                      <a:r>
                        <a:rPr lang="en-US" sz="1400">
                          <a:effectLst/>
                          <a:latin typeface="Times New Roman" panose="02020603050405020304" pitchFamily="18" charset="0"/>
                          <a:ea typeface="Times New Roman" panose="02020603050405020304" pitchFamily="18" charset="0"/>
                        </a:rPr>
                        <a:t>Nguyễn Thị Ngọc Hiếu</a:t>
                      </a:r>
                      <a:endParaRPr lang="en-US"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800"/>
                        </a:spcAft>
                      </a:pPr>
                      <a:r>
                        <a:rPr lang="en-US" sz="1400" dirty="0">
                          <a:effectLst/>
                          <a:latin typeface="Times New Roman" panose="02020603050405020304" pitchFamily="18" charset="0"/>
                          <a:ea typeface="Times New Roman" panose="02020603050405020304" pitchFamily="18" charset="0"/>
                        </a:rPr>
                        <a:t>64130668</a:t>
                      </a:r>
                      <a:endParaRPr lang="en-US"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3535233"/>
                  </a:ext>
                </a:extLst>
              </a:tr>
              <a:tr h="408940">
                <a:tc>
                  <a:txBody>
                    <a:bodyPr/>
                    <a:lstStyle/>
                    <a:p>
                      <a:pPr algn="ctr">
                        <a:lnSpc>
                          <a:spcPct val="125000"/>
                        </a:lnSpc>
                        <a:spcAft>
                          <a:spcPts val="800"/>
                        </a:spcAft>
                      </a:pPr>
                      <a:r>
                        <a:rPr lang="en-US" sz="1400" dirty="0" err="1">
                          <a:effectLst/>
                          <a:latin typeface="Times New Roman" panose="02020603050405020304" pitchFamily="18" charset="0"/>
                          <a:ea typeface="Times New Roman" panose="02020603050405020304" pitchFamily="18" charset="0"/>
                        </a:rPr>
                        <a:t>Nguyễn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Lữ</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Quốc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Hưng</a:t>
                      </a:r>
                      <a:endParaRPr lang="en-US"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800"/>
                        </a:spcAft>
                      </a:pPr>
                      <a:r>
                        <a:rPr lang="en-US" sz="1400" dirty="0">
                          <a:effectLst/>
                          <a:latin typeface="Times New Roman" panose="02020603050405020304" pitchFamily="18" charset="0"/>
                          <a:ea typeface="Times New Roman" panose="02020603050405020304" pitchFamily="18" charset="0"/>
                        </a:rPr>
                        <a:t>64133129</a:t>
                      </a:r>
                      <a:endParaRPr lang="en-US"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7932671"/>
                  </a:ext>
                </a:extLst>
              </a:tr>
            </a:tbl>
          </a:graphicData>
        </a:graphic>
      </p:graphicFrame>
      <p:pic>
        <p:nvPicPr>
          <p:cNvPr id="9" name="Audio 8">
            <a:hlinkClick r:id="" action="ppaction://media"/>
            <a:extLst>
              <a:ext uri="{FF2B5EF4-FFF2-40B4-BE49-F238E27FC236}">
                <a16:creationId xmlns:a16="http://schemas.microsoft.com/office/drawing/2014/main" id="{D625A624-6EED-4A91-9277-0CB8E9129B6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36171254"/>
      </p:ext>
    </p:extLst>
  </p:cSld>
  <p:clrMapOvr>
    <a:masterClrMapping/>
  </p:clrMapOvr>
  <mc:AlternateContent xmlns:mc="http://schemas.openxmlformats.org/markup-compatibility/2006">
    <mc:Choice xmlns:p14="http://schemas.microsoft.com/office/powerpoint/2010/main" Requires="p14">
      <p:transition spd="slow" p14:dur="2000" advTm="9801"/>
    </mc:Choice>
    <mc:Fallback>
      <p:transition spd="slow" advTm="9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C9410-4DDF-465C-96F6-A21A4761196C}"/>
              </a:ext>
            </a:extLst>
          </p:cNvPr>
          <p:cNvSpPr>
            <a:spLocks noGrp="1"/>
          </p:cNvSpPr>
          <p:nvPr>
            <p:ph type="title"/>
          </p:nvPr>
        </p:nvSpPr>
        <p:spPr/>
        <p:txBody>
          <a:bodyPr/>
          <a:lstStyle/>
          <a:p>
            <a:pPr algn="ctr"/>
            <a:r>
              <a:rPr lang="en-US" sz="4400" dirty="0">
                <a:latin typeface="Times New Roman" panose="02020603050405020304" pitchFamily="18" charset="0"/>
                <a:cs typeface="Times New Roman" panose="02020603050405020304" pitchFamily="18" charset="0"/>
              </a:rPr>
              <a:t>Thanh </a:t>
            </a:r>
            <a:r>
              <a:rPr lang="en-US" sz="4400" dirty="0" err="1">
                <a:latin typeface="Times New Roman" panose="02020603050405020304" pitchFamily="18" charset="0"/>
                <a:cs typeface="Times New Roman" panose="02020603050405020304" pitchFamily="18" charset="0"/>
              </a:rPr>
              <a:t>toán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với</a:t>
            </a:r>
            <a:r>
              <a:rPr lang="en-US" sz="4400" dirty="0">
                <a:latin typeface="Times New Roman" panose="02020603050405020304" pitchFamily="18" charset="0"/>
                <a:cs typeface="Times New Roman" panose="02020603050405020304" pitchFamily="18" charset="0"/>
              </a:rPr>
              <a:t> VNPAY SANDBOX</a:t>
            </a:r>
          </a:p>
        </p:txBody>
      </p:sp>
      <p:pic>
        <p:nvPicPr>
          <p:cNvPr id="6" name="Content Placeholder 5">
            <a:extLst>
              <a:ext uri="{FF2B5EF4-FFF2-40B4-BE49-F238E27FC236}">
                <a16:creationId xmlns:a16="http://schemas.microsoft.com/office/drawing/2014/main" id="{8C1B1E50-14C7-40AA-9C23-FFEEAF145F26}"/>
              </a:ext>
            </a:extLst>
          </p:cNvPr>
          <p:cNvPicPr>
            <a:picLocks noGrp="1" noChangeAspect="1"/>
          </p:cNvPicPr>
          <p:nvPr>
            <p:ph idx="1"/>
          </p:nvPr>
        </p:nvPicPr>
        <p:blipFill>
          <a:blip r:embed="rId4"/>
          <a:stretch>
            <a:fillRect/>
          </a:stretch>
        </p:blipFill>
        <p:spPr>
          <a:xfrm>
            <a:off x="1705288" y="2052638"/>
            <a:ext cx="7743199" cy="4195762"/>
          </a:xfrm>
          <a:prstGeom prst="rect">
            <a:avLst/>
          </a:prstGeom>
        </p:spPr>
      </p:pic>
      <p:pic>
        <p:nvPicPr>
          <p:cNvPr id="7" name="Audio 6">
            <a:hlinkClick r:id="" action="ppaction://media"/>
            <a:extLst>
              <a:ext uri="{FF2B5EF4-FFF2-40B4-BE49-F238E27FC236}">
                <a16:creationId xmlns:a16="http://schemas.microsoft.com/office/drawing/2014/main" id="{A5F1337B-1548-4AE7-B85D-5C2C0C44DD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78259527"/>
      </p:ext>
    </p:extLst>
  </p:cSld>
  <p:clrMapOvr>
    <a:masterClrMapping/>
  </p:clrMapOvr>
  <mc:AlternateContent xmlns:mc="http://schemas.openxmlformats.org/markup-compatibility/2006">
    <mc:Choice xmlns:p14="http://schemas.microsoft.com/office/powerpoint/2010/main" Requires="p14">
      <p:transition spd="slow" p14:dur="2000" advTm="5188"/>
    </mc:Choice>
    <mc:Fallback>
      <p:transition spd="slow" advTm="5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240FA-FFF0-478E-9174-AC61A7E32778}"/>
              </a:ext>
            </a:extLst>
          </p:cNvPr>
          <p:cNvSpPr>
            <a:spLocks noGrp="1"/>
          </p:cNvSpPr>
          <p:nvPr>
            <p:ph type="title"/>
          </p:nvPr>
        </p:nvSpPr>
        <p:spPr/>
        <p:txBody>
          <a:bodyPr/>
          <a:lstStyle/>
          <a:p>
            <a:pPr algn="ctr"/>
            <a:r>
              <a:rPr lang="en-US" sz="4400" dirty="0" err="1">
                <a:latin typeface="Times New Roman" panose="02020603050405020304" pitchFamily="18" charset="0"/>
                <a:cs typeface="Times New Roman" panose="02020603050405020304" pitchFamily="18" charset="0"/>
              </a:rPr>
              <a:t>Phần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giới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thiệu</a:t>
            </a:r>
            <a:br>
              <a:rPr lang="en-US" sz="4400" dirty="0">
                <a:latin typeface="Times New Roman" panose="02020603050405020304" pitchFamily="18" charset="0"/>
                <a:cs typeface="Times New Roman" panose="02020603050405020304" pitchFamily="18" charset="0"/>
              </a:rPr>
            </a:br>
            <a:endParaRPr lang="en-US" sz="44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C23011A7-EA8B-4D36-AEE8-1C61FAB691D1}"/>
              </a:ext>
            </a:extLst>
          </p:cNvPr>
          <p:cNvPicPr>
            <a:picLocks noGrp="1"/>
          </p:cNvPicPr>
          <p:nvPr>
            <p:ph idx="1"/>
          </p:nvPr>
        </p:nvPicPr>
        <p:blipFill>
          <a:blip r:embed="rId4"/>
          <a:stretch>
            <a:fillRect/>
          </a:stretch>
        </p:blipFill>
        <p:spPr>
          <a:xfrm>
            <a:off x="2103069" y="2052638"/>
            <a:ext cx="6947638" cy="4195762"/>
          </a:xfrm>
          <a:prstGeom prst="rect">
            <a:avLst/>
          </a:prstGeom>
        </p:spPr>
      </p:pic>
      <p:pic>
        <p:nvPicPr>
          <p:cNvPr id="6" name="Audio 5">
            <a:hlinkClick r:id="" action="ppaction://media"/>
            <a:extLst>
              <a:ext uri="{FF2B5EF4-FFF2-40B4-BE49-F238E27FC236}">
                <a16:creationId xmlns:a16="http://schemas.microsoft.com/office/drawing/2014/main" id="{2F2C6068-AAFA-409B-9F6B-69089C1ED0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74200428"/>
      </p:ext>
    </p:extLst>
  </p:cSld>
  <p:clrMapOvr>
    <a:masterClrMapping/>
  </p:clrMapOvr>
  <mc:AlternateContent xmlns:mc="http://schemas.openxmlformats.org/markup-compatibility/2006">
    <mc:Choice xmlns:p14="http://schemas.microsoft.com/office/powerpoint/2010/main" Requires="p14">
      <p:transition spd="slow" p14:dur="2000" advTm="7133"/>
    </mc:Choice>
    <mc:Fallback>
      <p:transition spd="slow" advTm="7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2EE9A-55AE-4B8A-B732-1DB55D4E41ED}"/>
              </a:ext>
            </a:extLst>
          </p:cNvPr>
          <p:cNvSpPr>
            <a:spLocks noGrp="1"/>
          </p:cNvSpPr>
          <p:nvPr>
            <p:ph type="title"/>
          </p:nvPr>
        </p:nvSpPr>
        <p:spPr/>
        <p:txBody>
          <a:bodyPr/>
          <a:lstStyle/>
          <a:p>
            <a:pPr algn="ctr"/>
            <a:r>
              <a:rPr lang="en-US" sz="4400" dirty="0" err="1">
                <a:effectLst/>
                <a:latin typeface="Times New Roman" panose="02020603050405020304" pitchFamily="18" charset="0"/>
                <a:ea typeface="Times New Roman" panose="02020603050405020304" pitchFamily="18" charset="0"/>
              </a:rPr>
              <a:t>Phần</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Khuyến</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mãi</a:t>
            </a:r>
            <a:endParaRPr lang="en-US" dirty="0"/>
          </a:p>
        </p:txBody>
      </p:sp>
      <p:pic>
        <p:nvPicPr>
          <p:cNvPr id="4" name="Content Placeholder 3">
            <a:extLst>
              <a:ext uri="{FF2B5EF4-FFF2-40B4-BE49-F238E27FC236}">
                <a16:creationId xmlns:a16="http://schemas.microsoft.com/office/drawing/2014/main" id="{6502C707-9D35-411F-8900-209A306492B6}"/>
              </a:ext>
            </a:extLst>
          </p:cNvPr>
          <p:cNvPicPr>
            <a:picLocks noGrp="1"/>
          </p:cNvPicPr>
          <p:nvPr>
            <p:ph idx="1"/>
          </p:nvPr>
        </p:nvPicPr>
        <p:blipFill>
          <a:blip r:embed="rId4"/>
          <a:stretch>
            <a:fillRect/>
          </a:stretch>
        </p:blipFill>
        <p:spPr>
          <a:xfrm>
            <a:off x="1103313" y="2381348"/>
            <a:ext cx="8947150" cy="3538341"/>
          </a:xfrm>
          <a:prstGeom prst="rect">
            <a:avLst/>
          </a:prstGeom>
        </p:spPr>
      </p:pic>
      <p:pic>
        <p:nvPicPr>
          <p:cNvPr id="5" name="Audio 4">
            <a:hlinkClick r:id="" action="ppaction://media"/>
            <a:extLst>
              <a:ext uri="{FF2B5EF4-FFF2-40B4-BE49-F238E27FC236}">
                <a16:creationId xmlns:a16="http://schemas.microsoft.com/office/drawing/2014/main" id="{27B507F1-E4BA-4319-87BD-A613893555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01160148"/>
      </p:ext>
    </p:extLst>
  </p:cSld>
  <p:clrMapOvr>
    <a:masterClrMapping/>
  </p:clrMapOvr>
  <mc:AlternateContent xmlns:mc="http://schemas.openxmlformats.org/markup-compatibility/2006">
    <mc:Choice xmlns:p14="http://schemas.microsoft.com/office/powerpoint/2010/main" Requires="p14">
      <p:transition spd="slow" p14:dur="2000" advTm="12803"/>
    </mc:Choice>
    <mc:Fallback>
      <p:transition spd="slow" advTm="12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B8844-BEB3-4362-A513-6009D2F3FC70}"/>
              </a:ext>
            </a:extLst>
          </p:cNvPr>
          <p:cNvSpPr>
            <a:spLocks noGrp="1"/>
          </p:cNvSpPr>
          <p:nvPr>
            <p:ph type="title"/>
          </p:nvPr>
        </p:nvSpPr>
        <p:spPr/>
        <p:txBody>
          <a:bodyPr/>
          <a:lstStyle/>
          <a:p>
            <a:pPr algn="ctr"/>
            <a:r>
              <a:rPr lang="en-US" sz="4400" dirty="0" err="1">
                <a:effectLst/>
                <a:latin typeface="Times New Roman" panose="02020603050405020304" pitchFamily="18" charset="0"/>
                <a:ea typeface="Times New Roman" panose="02020603050405020304" pitchFamily="18" charset="0"/>
              </a:rPr>
              <a:t>Phần</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Món</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ăn</a:t>
            </a:r>
            <a:endParaRPr lang="en-US" dirty="0"/>
          </a:p>
        </p:txBody>
      </p:sp>
      <p:pic>
        <p:nvPicPr>
          <p:cNvPr id="4" name="Content Placeholder 3">
            <a:extLst>
              <a:ext uri="{FF2B5EF4-FFF2-40B4-BE49-F238E27FC236}">
                <a16:creationId xmlns:a16="http://schemas.microsoft.com/office/drawing/2014/main" id="{D3453482-9FB4-4507-B54F-A99602D295E4}"/>
              </a:ext>
            </a:extLst>
          </p:cNvPr>
          <p:cNvPicPr>
            <a:picLocks noGrp="1"/>
          </p:cNvPicPr>
          <p:nvPr>
            <p:ph idx="1"/>
          </p:nvPr>
        </p:nvPicPr>
        <p:blipFill>
          <a:blip r:embed="rId4"/>
          <a:stretch>
            <a:fillRect/>
          </a:stretch>
        </p:blipFill>
        <p:spPr>
          <a:xfrm>
            <a:off x="3089604" y="2052638"/>
            <a:ext cx="4974567" cy="4195762"/>
          </a:xfrm>
          <a:prstGeom prst="rect">
            <a:avLst/>
          </a:prstGeom>
        </p:spPr>
      </p:pic>
      <p:pic>
        <p:nvPicPr>
          <p:cNvPr id="5" name="Audio 4">
            <a:hlinkClick r:id="" action="ppaction://media"/>
            <a:extLst>
              <a:ext uri="{FF2B5EF4-FFF2-40B4-BE49-F238E27FC236}">
                <a16:creationId xmlns:a16="http://schemas.microsoft.com/office/drawing/2014/main" id="{C3512F3C-8165-425A-96B9-C3A172C10F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63762005"/>
      </p:ext>
    </p:extLst>
  </p:cSld>
  <p:clrMapOvr>
    <a:masterClrMapping/>
  </p:clrMapOvr>
  <mc:AlternateContent xmlns:mc="http://schemas.openxmlformats.org/markup-compatibility/2006">
    <mc:Choice xmlns:p14="http://schemas.microsoft.com/office/powerpoint/2010/main" Requires="p14">
      <p:transition spd="slow" p14:dur="2000" advTm="8355"/>
    </mc:Choice>
    <mc:Fallback>
      <p:transition spd="slow" advTm="8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C3F3C-64F6-4BBC-BAE5-75186FF72525}"/>
              </a:ext>
            </a:extLst>
          </p:cNvPr>
          <p:cNvSpPr>
            <a:spLocks noGrp="1"/>
          </p:cNvSpPr>
          <p:nvPr>
            <p:ph type="title"/>
          </p:nvPr>
        </p:nvSpPr>
        <p:spPr/>
        <p:txBody>
          <a:bodyPr/>
          <a:lstStyle/>
          <a:p>
            <a:pPr algn="ctr">
              <a:lnSpc>
                <a:spcPct val="150000"/>
              </a:lnSpc>
            </a:pPr>
            <a:r>
              <a:rPr lang="en-US" sz="4400" dirty="0" err="1">
                <a:latin typeface="Times New Roman" panose="02020603050405020304" pitchFamily="18" charset="0"/>
                <a:ea typeface="Times New Roman" panose="02020603050405020304" pitchFamily="18" charset="0"/>
              </a:rPr>
              <a:t>Phần</a:t>
            </a:r>
            <a:r>
              <a:rPr lang="en-US" sz="4400" dirty="0">
                <a:latin typeface="Times New Roman" panose="02020603050405020304" pitchFamily="18" charset="0"/>
                <a:ea typeface="Times New Roman" panose="02020603050405020304" pitchFamily="18" charset="0"/>
              </a:rPr>
              <a:t> </a:t>
            </a:r>
            <a:r>
              <a:rPr lang="en-US" sz="4400" dirty="0" err="1">
                <a:latin typeface="Times New Roman" panose="02020603050405020304" pitchFamily="18" charset="0"/>
                <a:ea typeface="Times New Roman" panose="02020603050405020304" pitchFamily="18" charset="0"/>
              </a:rPr>
              <a:t>h</a:t>
            </a:r>
            <a:r>
              <a:rPr lang="en-US" sz="4400" dirty="0" err="1">
                <a:effectLst/>
                <a:latin typeface="Times New Roman" panose="02020603050405020304" pitchFamily="18" charset="0"/>
                <a:ea typeface="Times New Roman" panose="02020603050405020304" pitchFamily="18" charset="0"/>
              </a:rPr>
              <a:t>ướng</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dẫn</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đặt</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hàng</a:t>
            </a:r>
            <a:br>
              <a:rPr lang="en-US" sz="4400"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E58D810B-D8F8-45BE-98D6-7C929AEEE94A}"/>
              </a:ext>
            </a:extLst>
          </p:cNvPr>
          <p:cNvPicPr>
            <a:picLocks noGrp="1"/>
          </p:cNvPicPr>
          <p:nvPr>
            <p:ph idx="1"/>
          </p:nvPr>
        </p:nvPicPr>
        <p:blipFill>
          <a:blip r:embed="rId4"/>
          <a:stretch>
            <a:fillRect/>
          </a:stretch>
        </p:blipFill>
        <p:spPr>
          <a:xfrm>
            <a:off x="874897" y="2561824"/>
            <a:ext cx="8947150" cy="2998096"/>
          </a:xfrm>
          <a:prstGeom prst="rect">
            <a:avLst/>
          </a:prstGeom>
        </p:spPr>
      </p:pic>
      <p:pic>
        <p:nvPicPr>
          <p:cNvPr id="5" name="Audio 4">
            <a:hlinkClick r:id="" action="ppaction://media"/>
            <a:extLst>
              <a:ext uri="{FF2B5EF4-FFF2-40B4-BE49-F238E27FC236}">
                <a16:creationId xmlns:a16="http://schemas.microsoft.com/office/drawing/2014/main" id="{55E2C8F5-879F-49C9-84AB-D10579B319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28905695"/>
      </p:ext>
    </p:extLst>
  </p:cSld>
  <p:clrMapOvr>
    <a:masterClrMapping/>
  </p:clrMapOvr>
  <mc:AlternateContent xmlns:mc="http://schemas.openxmlformats.org/markup-compatibility/2006">
    <mc:Choice xmlns:p14="http://schemas.microsoft.com/office/powerpoint/2010/main" Requires="p14">
      <p:transition spd="slow" p14:dur="2000" advTm="8321"/>
    </mc:Choice>
    <mc:Fallback>
      <p:transition spd="slow" advTm="8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57D2D-AA5D-402D-8D92-017B58E9B1D4}"/>
              </a:ext>
            </a:extLst>
          </p:cNvPr>
          <p:cNvSpPr>
            <a:spLocks noGrp="1"/>
          </p:cNvSpPr>
          <p:nvPr>
            <p:ph type="title"/>
          </p:nvPr>
        </p:nvSpPr>
        <p:spPr/>
        <p:txBody>
          <a:bodyPr/>
          <a:lstStyle/>
          <a:p>
            <a:pPr algn="ctr"/>
            <a:r>
              <a:rPr lang="en-US" sz="4400" dirty="0" err="1">
                <a:effectLst/>
                <a:latin typeface="Times New Roman" panose="02020603050405020304" pitchFamily="18" charset="0"/>
                <a:ea typeface="Times New Roman" panose="02020603050405020304" pitchFamily="18" charset="0"/>
              </a:rPr>
              <a:t>Phần</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Liên</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kết</a:t>
            </a:r>
            <a:endParaRPr lang="en-US" sz="4400" dirty="0"/>
          </a:p>
        </p:txBody>
      </p:sp>
      <p:pic>
        <p:nvPicPr>
          <p:cNvPr id="4" name="Content Placeholder 3">
            <a:extLst>
              <a:ext uri="{FF2B5EF4-FFF2-40B4-BE49-F238E27FC236}">
                <a16:creationId xmlns:a16="http://schemas.microsoft.com/office/drawing/2014/main" id="{8440DD3B-4E83-4531-B96A-841C8532F73A}"/>
              </a:ext>
            </a:extLst>
          </p:cNvPr>
          <p:cNvPicPr>
            <a:picLocks noGrp="1"/>
          </p:cNvPicPr>
          <p:nvPr>
            <p:ph idx="1"/>
          </p:nvPr>
        </p:nvPicPr>
        <p:blipFill>
          <a:blip r:embed="rId4"/>
          <a:stretch>
            <a:fillRect/>
          </a:stretch>
        </p:blipFill>
        <p:spPr>
          <a:xfrm>
            <a:off x="2215347" y="2052638"/>
            <a:ext cx="6723081" cy="4195762"/>
          </a:xfrm>
          <a:prstGeom prst="rect">
            <a:avLst/>
          </a:prstGeom>
        </p:spPr>
      </p:pic>
      <p:pic>
        <p:nvPicPr>
          <p:cNvPr id="7" name="Audio 6">
            <a:hlinkClick r:id="" action="ppaction://media"/>
            <a:extLst>
              <a:ext uri="{FF2B5EF4-FFF2-40B4-BE49-F238E27FC236}">
                <a16:creationId xmlns:a16="http://schemas.microsoft.com/office/drawing/2014/main" id="{0F68088A-BB82-4482-8AC5-009D406DA0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88925654"/>
      </p:ext>
    </p:extLst>
  </p:cSld>
  <p:clrMapOvr>
    <a:masterClrMapping/>
  </p:clrMapOvr>
  <mc:AlternateContent xmlns:mc="http://schemas.openxmlformats.org/markup-compatibility/2006">
    <mc:Choice xmlns:p14="http://schemas.microsoft.com/office/powerpoint/2010/main" Requires="p14">
      <p:transition spd="slow" p14:dur="2000" advTm="12823"/>
    </mc:Choice>
    <mc:Fallback>
      <p:transition spd="slow" advTm="12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C9A53-03B7-4E8B-934E-AF37AF6772E3}"/>
              </a:ext>
            </a:extLst>
          </p:cNvPr>
          <p:cNvSpPr>
            <a:spLocks noGrp="1"/>
          </p:cNvSpPr>
          <p:nvPr>
            <p:ph type="title"/>
          </p:nvPr>
        </p:nvSpPr>
        <p:spPr/>
        <p:txBody>
          <a:bodyPr/>
          <a:lstStyle/>
          <a:p>
            <a:pPr algn="ctr"/>
            <a:r>
              <a:rPr lang="en-US" sz="4400" dirty="0">
                <a:latin typeface="Times New Roman" panose="02020603050405020304" pitchFamily="18" charset="0"/>
                <a:cs typeface="Times New Roman" panose="02020603050405020304" pitchFamily="18" charset="0"/>
              </a:rPr>
              <a:t>Footer</a:t>
            </a:r>
          </a:p>
        </p:txBody>
      </p:sp>
      <p:pic>
        <p:nvPicPr>
          <p:cNvPr id="4" name="Content Placeholder 3">
            <a:extLst>
              <a:ext uri="{FF2B5EF4-FFF2-40B4-BE49-F238E27FC236}">
                <a16:creationId xmlns:a16="http://schemas.microsoft.com/office/drawing/2014/main" id="{31571C2A-F7F0-4D9D-8B6F-B509E2C90B9E}"/>
              </a:ext>
            </a:extLst>
          </p:cNvPr>
          <p:cNvPicPr>
            <a:picLocks noGrp="1"/>
          </p:cNvPicPr>
          <p:nvPr>
            <p:ph idx="1"/>
          </p:nvPr>
        </p:nvPicPr>
        <p:blipFill>
          <a:blip r:embed="rId4"/>
          <a:stretch>
            <a:fillRect/>
          </a:stretch>
        </p:blipFill>
        <p:spPr>
          <a:xfrm>
            <a:off x="1103313" y="2602789"/>
            <a:ext cx="8947150" cy="3095459"/>
          </a:xfrm>
          <a:prstGeom prst="rect">
            <a:avLst/>
          </a:prstGeom>
        </p:spPr>
      </p:pic>
      <p:pic>
        <p:nvPicPr>
          <p:cNvPr id="6" name="Audio 5">
            <a:hlinkClick r:id="" action="ppaction://media"/>
            <a:extLst>
              <a:ext uri="{FF2B5EF4-FFF2-40B4-BE49-F238E27FC236}">
                <a16:creationId xmlns:a16="http://schemas.microsoft.com/office/drawing/2014/main" id="{6BB3DFF8-F6BE-4511-9A0E-DD03C20530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32051562"/>
      </p:ext>
    </p:extLst>
  </p:cSld>
  <p:clrMapOvr>
    <a:masterClrMapping/>
  </p:clrMapOvr>
  <mc:AlternateContent xmlns:mc="http://schemas.openxmlformats.org/markup-compatibility/2006">
    <mc:Choice xmlns:p14="http://schemas.microsoft.com/office/powerpoint/2010/main" Requires="p14">
      <p:transition spd="slow" p14:dur="2000" advTm="18586"/>
    </mc:Choice>
    <mc:Fallback>
      <p:transition spd="slow" advTm="18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119A-44C2-4873-AB11-852AA5BEFB97}"/>
              </a:ext>
            </a:extLst>
          </p:cNvPr>
          <p:cNvSpPr>
            <a:spLocks noGrp="1"/>
          </p:cNvSpPr>
          <p:nvPr>
            <p:ph type="title"/>
          </p:nvPr>
        </p:nvSpPr>
        <p:spPr/>
        <p:txBody>
          <a:bodyPr/>
          <a:lstStyle/>
          <a:p>
            <a:pPr algn="ctr"/>
            <a:r>
              <a:rPr kumimoji="0" lang="vi-VN" sz="4200" b="0" i="0" u="none" strike="noStrike" kern="1200" cap="none" spc="0" normalizeH="0" baseline="0" noProof="0" dirty="0">
                <a:ln>
                  <a:noFill/>
                </a:ln>
                <a:solidFill>
                  <a:srgbClr val="EBEBEB"/>
                </a:solidFill>
                <a:effectLst/>
                <a:uLnTx/>
                <a:uFillTx/>
                <a:latin typeface="Times New Roman" panose="02020603050405020304" pitchFamily="18" charset="0"/>
                <a:ea typeface="+mj-ea"/>
                <a:cs typeface="Times New Roman" panose="02020603050405020304" pitchFamily="18" charset="0"/>
              </a:rPr>
              <a:t>Nhóm chức năng </a:t>
            </a:r>
            <a:r>
              <a:rPr kumimoji="0" lang="en-US" sz="4200" b="0" i="0" u="none" strike="noStrike" kern="1200" cap="none" spc="0" normalizeH="0" baseline="0" noProof="0" dirty="0" err="1">
                <a:ln>
                  <a:noFill/>
                </a:ln>
                <a:solidFill>
                  <a:srgbClr val="EBEBEB"/>
                </a:solidFill>
                <a:effectLst/>
                <a:uLnTx/>
                <a:uFillTx/>
                <a:latin typeface="Times New Roman" panose="02020603050405020304" pitchFamily="18" charset="0"/>
                <a:ea typeface="+mj-ea"/>
                <a:cs typeface="Times New Roman" panose="02020603050405020304" pitchFamily="18" charset="0"/>
              </a:rPr>
              <a:t>quản</a:t>
            </a:r>
            <a:r>
              <a:rPr kumimoji="0" lang="en-US" sz="4200" b="0" i="0" u="none" strike="noStrike" kern="1200" cap="none" spc="0" normalizeH="0" baseline="0" noProof="0" dirty="0">
                <a:ln>
                  <a:noFill/>
                </a:ln>
                <a:solidFill>
                  <a:srgbClr val="EBEBEB"/>
                </a:solidFill>
                <a:effectLst/>
                <a:uLnTx/>
                <a:uFillTx/>
                <a:latin typeface="Times New Roman" panose="02020603050405020304" pitchFamily="18" charset="0"/>
                <a:ea typeface="+mj-ea"/>
                <a:cs typeface="Times New Roman" panose="02020603050405020304" pitchFamily="18" charset="0"/>
              </a:rPr>
              <a:t> </a:t>
            </a:r>
            <a:r>
              <a:rPr kumimoji="0" lang="en-US" sz="4200" b="0" i="0" u="none" strike="noStrike" kern="1200" cap="none" spc="0" normalizeH="0" baseline="0" noProof="0" dirty="0" err="1">
                <a:ln>
                  <a:noFill/>
                </a:ln>
                <a:solidFill>
                  <a:srgbClr val="EBEBEB"/>
                </a:solidFill>
                <a:effectLst/>
                <a:uLnTx/>
                <a:uFillTx/>
                <a:latin typeface="Times New Roman" panose="02020603050405020304" pitchFamily="18" charset="0"/>
                <a:ea typeface="+mj-ea"/>
                <a:cs typeface="Times New Roman" panose="02020603050405020304" pitchFamily="18" charset="0"/>
              </a:rPr>
              <a:t>lý</a:t>
            </a:r>
            <a:r>
              <a:rPr kumimoji="0" lang="en-US" sz="4200" b="0" i="0" u="none" strike="noStrike" kern="1200" cap="none" spc="0" normalizeH="0" baseline="0" noProof="0" dirty="0">
                <a:ln>
                  <a:noFill/>
                </a:ln>
                <a:solidFill>
                  <a:srgbClr val="EBEBEB"/>
                </a:solidFill>
                <a:effectLst/>
                <a:uLnTx/>
                <a:uFillTx/>
                <a:latin typeface="Times New Roman" panose="02020603050405020304" pitchFamily="18" charset="0"/>
                <a:ea typeface="+mj-ea"/>
                <a:cs typeface="Times New Roman" panose="02020603050405020304" pitchFamily="18" charset="0"/>
              </a:rPr>
              <a:t>:</a:t>
            </a:r>
            <a:br>
              <a:rPr kumimoji="0" lang="en-US" sz="4200" b="0" i="0" u="none" strike="noStrike" kern="1200" cap="none" spc="0" normalizeH="0" baseline="0" noProof="0" dirty="0">
                <a:ln>
                  <a:noFill/>
                </a:ln>
                <a:solidFill>
                  <a:srgbClr val="EBEBEB"/>
                </a:solidFill>
                <a:effectLst/>
                <a:uLnTx/>
                <a:uFillTx/>
                <a:latin typeface="Times New Roman" panose="02020603050405020304" pitchFamily="18" charset="0"/>
                <a:ea typeface="+mj-ea"/>
                <a:cs typeface="Times New Roman" panose="02020603050405020304" pitchFamily="18" charset="0"/>
              </a:rPr>
            </a:br>
            <a:r>
              <a:rPr kumimoji="0" lang="en-US" sz="4200" b="0" i="0" u="none" strike="noStrike" kern="1200" cap="none" spc="0" normalizeH="0" baseline="0" noProof="0" dirty="0">
                <a:ln>
                  <a:noFill/>
                </a:ln>
                <a:solidFill>
                  <a:srgbClr val="EBEBEB"/>
                </a:solidFill>
                <a:effectLst/>
                <a:uLnTx/>
                <a:uFillTx/>
                <a:latin typeface="Times New Roman" panose="02020603050405020304" pitchFamily="18" charset="0"/>
                <a:ea typeface="+mj-ea"/>
                <a:cs typeface="Times New Roman" panose="02020603050405020304" pitchFamily="18" charset="0"/>
              </a:rPr>
              <a:t>Trang </a:t>
            </a:r>
            <a:r>
              <a:rPr kumimoji="0" lang="en-US" sz="4200" b="0" i="0" u="none" strike="noStrike" kern="1200" cap="none" spc="0" normalizeH="0" baseline="0" noProof="0" dirty="0" err="1">
                <a:ln>
                  <a:noFill/>
                </a:ln>
                <a:solidFill>
                  <a:srgbClr val="EBEBEB"/>
                </a:solidFill>
                <a:effectLst/>
                <a:uLnTx/>
                <a:uFillTx/>
                <a:latin typeface="Times New Roman" panose="02020603050405020304" pitchFamily="18" charset="0"/>
                <a:ea typeface="+mj-ea"/>
                <a:cs typeface="Times New Roman" panose="02020603050405020304" pitchFamily="18" charset="0"/>
              </a:rPr>
              <a:t>thông</a:t>
            </a:r>
            <a:r>
              <a:rPr kumimoji="0" lang="en-US" sz="4200" b="0" i="0" u="none" strike="noStrike" kern="1200" cap="none" spc="0" normalizeH="0" baseline="0" noProof="0" dirty="0">
                <a:ln>
                  <a:noFill/>
                </a:ln>
                <a:solidFill>
                  <a:srgbClr val="EBEBEB"/>
                </a:solidFill>
                <a:effectLst/>
                <a:uLnTx/>
                <a:uFillTx/>
                <a:latin typeface="Times New Roman" panose="02020603050405020304" pitchFamily="18" charset="0"/>
                <a:ea typeface="+mj-ea"/>
                <a:cs typeface="Times New Roman" panose="02020603050405020304" pitchFamily="18" charset="0"/>
              </a:rPr>
              <a:t> tin </a:t>
            </a:r>
            <a:r>
              <a:rPr kumimoji="0" lang="en-US" sz="4200" b="0" i="0" u="none" strike="noStrike" kern="1200" cap="none" spc="0" normalizeH="0" baseline="0" noProof="0" dirty="0" err="1">
                <a:ln>
                  <a:noFill/>
                </a:ln>
                <a:solidFill>
                  <a:srgbClr val="EBEBEB"/>
                </a:solidFill>
                <a:effectLst/>
                <a:uLnTx/>
                <a:uFillTx/>
                <a:latin typeface="Times New Roman" panose="02020603050405020304" pitchFamily="18" charset="0"/>
                <a:ea typeface="+mj-ea"/>
                <a:cs typeface="Times New Roman" panose="02020603050405020304" pitchFamily="18" charset="0"/>
              </a:rPr>
              <a:t>gọn</a:t>
            </a:r>
            <a:br>
              <a:rPr lang="en-US" sz="4400" dirty="0">
                <a:effectLst/>
                <a:latin typeface="Times New Roman" panose="02020603050405020304" pitchFamily="18" charset="0"/>
                <a:ea typeface="Times New Roman" panose="02020603050405020304" pitchFamily="18" charset="0"/>
              </a:rPr>
            </a:br>
            <a:br>
              <a:rPr lang="en-US" sz="4400"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0EE8159C-BDFC-4C57-B425-57CE0C8345F9}"/>
              </a:ext>
            </a:extLst>
          </p:cNvPr>
          <p:cNvPicPr>
            <a:picLocks noGrp="1"/>
          </p:cNvPicPr>
          <p:nvPr>
            <p:ph idx="1"/>
          </p:nvPr>
        </p:nvPicPr>
        <p:blipFill>
          <a:blip r:embed="rId4"/>
          <a:stretch>
            <a:fillRect/>
          </a:stretch>
        </p:blipFill>
        <p:spPr>
          <a:xfrm>
            <a:off x="1849264" y="2052638"/>
            <a:ext cx="7455247" cy="4195762"/>
          </a:xfrm>
          <a:prstGeom prst="rect">
            <a:avLst/>
          </a:prstGeom>
        </p:spPr>
      </p:pic>
      <p:pic>
        <p:nvPicPr>
          <p:cNvPr id="6" name="Audio 5">
            <a:hlinkClick r:id="" action="ppaction://media"/>
            <a:extLst>
              <a:ext uri="{FF2B5EF4-FFF2-40B4-BE49-F238E27FC236}">
                <a16:creationId xmlns:a16="http://schemas.microsoft.com/office/drawing/2014/main" id="{F1975636-D173-43F9-8FDB-8835FD0AC1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84326307"/>
      </p:ext>
    </p:extLst>
  </p:cSld>
  <p:clrMapOvr>
    <a:masterClrMapping/>
  </p:clrMapOvr>
  <mc:AlternateContent xmlns:mc="http://schemas.openxmlformats.org/markup-compatibility/2006">
    <mc:Choice xmlns:p14="http://schemas.microsoft.com/office/powerpoint/2010/main" Requires="p14">
      <p:transition spd="slow" p14:dur="2000" advTm="11708"/>
    </mc:Choice>
    <mc:Fallback>
      <p:transition spd="slow" advTm="11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F054F-AEF6-4991-AA83-B721DC506780}"/>
              </a:ext>
            </a:extLst>
          </p:cNvPr>
          <p:cNvSpPr>
            <a:spLocks noGrp="1"/>
          </p:cNvSpPr>
          <p:nvPr>
            <p:ph type="title"/>
          </p:nvPr>
        </p:nvSpPr>
        <p:spPr/>
        <p:txBody>
          <a:bodyPr/>
          <a:lstStyle/>
          <a:p>
            <a:pPr algn="ctr"/>
            <a:r>
              <a:rPr lang="en-US" sz="4400" dirty="0" err="1">
                <a:effectLst/>
                <a:latin typeface="Times New Roman" panose="02020603050405020304" pitchFamily="18" charset="0"/>
                <a:ea typeface="Times New Roman" panose="02020603050405020304" pitchFamily="18" charset="0"/>
              </a:rPr>
              <a:t>Phần</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quản</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lý</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món</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ăn</a:t>
            </a:r>
            <a:endParaRPr lang="en-US" dirty="0"/>
          </a:p>
        </p:txBody>
      </p:sp>
      <p:pic>
        <p:nvPicPr>
          <p:cNvPr id="4" name="Content Placeholder 3">
            <a:extLst>
              <a:ext uri="{FF2B5EF4-FFF2-40B4-BE49-F238E27FC236}">
                <a16:creationId xmlns:a16="http://schemas.microsoft.com/office/drawing/2014/main" id="{75742346-2BB8-4EE6-9F7F-43BEB30F007D}"/>
              </a:ext>
            </a:extLst>
          </p:cNvPr>
          <p:cNvPicPr>
            <a:picLocks noGrp="1"/>
          </p:cNvPicPr>
          <p:nvPr>
            <p:ph idx="1"/>
          </p:nvPr>
        </p:nvPicPr>
        <p:blipFill>
          <a:blip r:embed="rId4"/>
          <a:stretch>
            <a:fillRect/>
          </a:stretch>
        </p:blipFill>
        <p:spPr>
          <a:xfrm>
            <a:off x="1849264" y="2052638"/>
            <a:ext cx="7455247" cy="4195762"/>
          </a:xfrm>
          <a:prstGeom prst="rect">
            <a:avLst/>
          </a:prstGeom>
        </p:spPr>
      </p:pic>
      <p:pic>
        <p:nvPicPr>
          <p:cNvPr id="5" name="Audio 4">
            <a:hlinkClick r:id="" action="ppaction://media"/>
            <a:extLst>
              <a:ext uri="{FF2B5EF4-FFF2-40B4-BE49-F238E27FC236}">
                <a16:creationId xmlns:a16="http://schemas.microsoft.com/office/drawing/2014/main" id="{77A62B63-A936-4A1D-AF1D-4A9D8FF4A2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70732284"/>
      </p:ext>
    </p:extLst>
  </p:cSld>
  <p:clrMapOvr>
    <a:masterClrMapping/>
  </p:clrMapOvr>
  <mc:AlternateContent xmlns:mc="http://schemas.openxmlformats.org/markup-compatibility/2006">
    <mc:Choice xmlns:p14="http://schemas.microsoft.com/office/powerpoint/2010/main" Requires="p14">
      <p:transition spd="slow" p14:dur="2000" advTm="11325"/>
    </mc:Choice>
    <mc:Fallback>
      <p:transition spd="slow" advTm="11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D614-09F8-4CA2-B904-98596F074CF6}"/>
              </a:ext>
            </a:extLst>
          </p:cNvPr>
          <p:cNvSpPr>
            <a:spLocks noGrp="1"/>
          </p:cNvSpPr>
          <p:nvPr>
            <p:ph type="title"/>
          </p:nvPr>
        </p:nvSpPr>
        <p:spPr/>
        <p:txBody>
          <a:bodyPr/>
          <a:lstStyle/>
          <a:p>
            <a:pPr algn="ctr">
              <a:lnSpc>
                <a:spcPct val="150000"/>
              </a:lnSpc>
            </a:pPr>
            <a:r>
              <a:rPr lang="en-US" sz="4400" dirty="0" err="1">
                <a:effectLst/>
                <a:latin typeface="Times New Roman" panose="02020603050405020304" pitchFamily="18" charset="0"/>
                <a:ea typeface="Times New Roman" panose="02020603050405020304" pitchFamily="18" charset="0"/>
              </a:rPr>
              <a:t>Phần</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quản</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lý</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đơn</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hàng</a:t>
            </a:r>
            <a:br>
              <a:rPr lang="en-US" sz="4400"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8DF597D0-7FED-46C2-B01A-3E7D775344DE}"/>
              </a:ext>
            </a:extLst>
          </p:cNvPr>
          <p:cNvPicPr>
            <a:picLocks noGrp="1"/>
          </p:cNvPicPr>
          <p:nvPr>
            <p:ph idx="1"/>
          </p:nvPr>
        </p:nvPicPr>
        <p:blipFill>
          <a:blip r:embed="rId4"/>
          <a:stretch>
            <a:fillRect/>
          </a:stretch>
        </p:blipFill>
        <p:spPr>
          <a:xfrm>
            <a:off x="1849264" y="2052638"/>
            <a:ext cx="7455247" cy="4195762"/>
          </a:xfrm>
          <a:prstGeom prst="rect">
            <a:avLst/>
          </a:prstGeom>
        </p:spPr>
      </p:pic>
      <p:pic>
        <p:nvPicPr>
          <p:cNvPr id="5" name="Audio 4">
            <a:hlinkClick r:id="" action="ppaction://media"/>
            <a:extLst>
              <a:ext uri="{FF2B5EF4-FFF2-40B4-BE49-F238E27FC236}">
                <a16:creationId xmlns:a16="http://schemas.microsoft.com/office/drawing/2014/main" id="{A858D461-2374-4056-B456-04695EE995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615914858"/>
      </p:ext>
    </p:extLst>
  </p:cSld>
  <p:clrMapOvr>
    <a:masterClrMapping/>
  </p:clrMapOvr>
  <mc:AlternateContent xmlns:mc="http://schemas.openxmlformats.org/markup-compatibility/2006">
    <mc:Choice xmlns:p14="http://schemas.microsoft.com/office/powerpoint/2010/main" Requires="p14">
      <p:transition spd="slow" p14:dur="2000" advTm="14152"/>
    </mc:Choice>
    <mc:Fallback>
      <p:transition spd="slow" advTm="14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01BCA-5350-41FC-80C7-EEE97F4D408F}"/>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tiêu</a:t>
            </a:r>
            <a:r>
              <a:rPr lang="en-US" dirty="0">
                <a:latin typeface="Times New Roman" panose="02020603050405020304" pitchFamily="18" charset="0"/>
                <a:cs typeface="Times New Roman" panose="02020603050405020304" pitchFamily="18" charset="0"/>
              </a:rPr>
              <a:t> &amp; </a:t>
            </a:r>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vi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6EE9D42-7BAF-4B89-B82B-9BFB4DFBC656}"/>
              </a:ext>
            </a:extLst>
          </p:cNvPr>
          <p:cNvSpPr>
            <a:spLocks noGrp="1"/>
          </p:cNvSpPr>
          <p:nvPr>
            <p:ph idx="1"/>
          </p:nvPr>
        </p:nvSpPr>
        <p:spPr/>
        <p:txBody>
          <a:bodyPr>
            <a:normAutofit/>
          </a:bodyPr>
          <a:lstStyle/>
          <a:p>
            <a:r>
              <a:rPr lang="en-US" sz="2800" dirty="0" err="1">
                <a:latin typeface="Times New Roman" panose="02020603050405020304" pitchFamily="18" charset="0"/>
                <a:cs typeface="Times New Roman" panose="02020603050405020304" pitchFamily="18" charset="0"/>
              </a:rPr>
              <a:t>Xây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dựng</a:t>
            </a:r>
            <a:r>
              <a:rPr lang="en-US" sz="2800" dirty="0">
                <a:latin typeface="Times New Roman" panose="02020603050405020304" pitchFamily="18" charset="0"/>
                <a:cs typeface="Times New Roman" panose="02020603050405020304" pitchFamily="18" charset="0"/>
              </a:rPr>
              <a:t> website </a:t>
            </a:r>
            <a:r>
              <a:rPr lang="en-US" sz="2800" dirty="0" err="1">
                <a:latin typeface="Times New Roman" panose="02020603050405020304" pitchFamily="18" charset="0"/>
                <a:cs typeface="Times New Roman" panose="02020603050405020304" pitchFamily="18" charset="0"/>
              </a:rPr>
              <a:t>đặt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món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ăn</a:t>
            </a:r>
            <a:endParaRPr lang="en-US" sz="2800" dirty="0">
              <a:latin typeface="Times New Roman" panose="02020603050405020304" pitchFamily="18" charset="0"/>
              <a:cs typeface="Times New Roman" panose="02020603050405020304" pitchFamily="18" charset="0"/>
            </a:endParaRPr>
          </a:p>
          <a:p>
            <a:pPr marL="0" indent="0">
              <a:buNone/>
            </a:pPr>
            <a:endParaRPr lang="en-US" sz="2800" dirty="0">
              <a:latin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cs typeface="Times New Roman" panose="02020603050405020304" pitchFamily="18" charset="0"/>
              </a:rPr>
              <a:t>Hỗ</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đặt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online</a:t>
            </a:r>
          </a:p>
          <a:p>
            <a:pPr marL="0" indent="0">
              <a:buNone/>
            </a:pPr>
            <a:endParaRPr lang="en-US" sz="2800" dirty="0">
              <a:latin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cs typeface="Times New Roman" panose="02020603050405020304" pitchFamily="18" charset="0"/>
              </a:rPr>
              <a:t>Hệ</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thống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Admin/</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viên</a:t>
            </a:r>
            <a:endParaRPr lang="en-US" sz="2800" dirty="0">
              <a:latin typeface="Times New Roman" panose="02020603050405020304" pitchFamily="18"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D3A73C04-B537-4831-BB30-957B2EEBE8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85237082"/>
      </p:ext>
    </p:extLst>
  </p:cSld>
  <p:clrMapOvr>
    <a:masterClrMapping/>
  </p:clrMapOvr>
  <mc:AlternateContent xmlns:mc="http://schemas.openxmlformats.org/markup-compatibility/2006">
    <mc:Choice xmlns:p14="http://schemas.microsoft.com/office/powerpoint/2010/main" Requires="p14">
      <p:transition spd="slow" p14:dur="2000" advTm="18053"/>
    </mc:Choice>
    <mc:Fallback>
      <p:transition spd="slow" advTm="18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6C9F2-9606-4D21-A577-5B1B9458A5AD}"/>
              </a:ext>
            </a:extLst>
          </p:cNvPr>
          <p:cNvSpPr>
            <a:spLocks noGrp="1"/>
          </p:cNvSpPr>
          <p:nvPr>
            <p:ph type="title"/>
          </p:nvPr>
        </p:nvSpPr>
        <p:spPr/>
        <p:txBody>
          <a:bodyPr/>
          <a:lstStyle/>
          <a:p>
            <a:pPr algn="ctr"/>
            <a:r>
              <a:rPr lang="en-US" sz="4400" dirty="0" err="1">
                <a:latin typeface="Times New Roman" panose="02020603050405020304" pitchFamily="18" charset="0"/>
                <a:cs typeface="Times New Roman" panose="02020603050405020304" pitchFamily="18" charset="0"/>
              </a:rPr>
              <a:t>Phần</a:t>
            </a:r>
            <a:r>
              <a:rPr lang="en-US" sz="4400" dirty="0">
                <a:latin typeface="Times New Roman" panose="02020603050405020304" pitchFamily="18" charset="0"/>
                <a:cs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quản</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lý</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mã</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giảm</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giá</a:t>
            </a:r>
            <a:endParaRPr lang="en-US" dirty="0"/>
          </a:p>
        </p:txBody>
      </p:sp>
      <p:pic>
        <p:nvPicPr>
          <p:cNvPr id="4" name="Content Placeholder 3">
            <a:extLst>
              <a:ext uri="{FF2B5EF4-FFF2-40B4-BE49-F238E27FC236}">
                <a16:creationId xmlns:a16="http://schemas.microsoft.com/office/drawing/2014/main" id="{4B0D9A98-E978-47A6-BCCE-87DCCC54658D}"/>
              </a:ext>
            </a:extLst>
          </p:cNvPr>
          <p:cNvPicPr>
            <a:picLocks noGrp="1"/>
          </p:cNvPicPr>
          <p:nvPr>
            <p:ph idx="1"/>
          </p:nvPr>
        </p:nvPicPr>
        <p:blipFill>
          <a:blip r:embed="rId4"/>
          <a:stretch>
            <a:fillRect/>
          </a:stretch>
        </p:blipFill>
        <p:spPr>
          <a:xfrm>
            <a:off x="1849264" y="2052638"/>
            <a:ext cx="7455247" cy="4195762"/>
          </a:xfrm>
          <a:prstGeom prst="rect">
            <a:avLst/>
          </a:prstGeom>
        </p:spPr>
      </p:pic>
      <p:pic>
        <p:nvPicPr>
          <p:cNvPr id="8" name="Audio 7">
            <a:hlinkClick r:id="" action="ppaction://media"/>
            <a:extLst>
              <a:ext uri="{FF2B5EF4-FFF2-40B4-BE49-F238E27FC236}">
                <a16:creationId xmlns:a16="http://schemas.microsoft.com/office/drawing/2014/main" id="{23F215FF-5686-4D48-863B-9C0CCD0A77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47763387"/>
      </p:ext>
    </p:extLst>
  </p:cSld>
  <p:clrMapOvr>
    <a:masterClrMapping/>
  </p:clrMapOvr>
  <mc:AlternateContent xmlns:mc="http://schemas.openxmlformats.org/markup-compatibility/2006">
    <mc:Choice xmlns:p14="http://schemas.microsoft.com/office/powerpoint/2010/main" Requires="p14">
      <p:transition spd="slow" p14:dur="2000" advTm="10943"/>
    </mc:Choice>
    <mc:Fallback>
      <p:transition spd="slow" advTm="10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7FE1-8C5E-4E3C-A073-0A0395545103}"/>
              </a:ext>
            </a:extLst>
          </p:cNvPr>
          <p:cNvSpPr>
            <a:spLocks noGrp="1"/>
          </p:cNvSpPr>
          <p:nvPr>
            <p:ph type="title"/>
          </p:nvPr>
        </p:nvSpPr>
        <p:spPr/>
        <p:txBody>
          <a:bodyPr/>
          <a:lstStyle/>
          <a:p>
            <a:pPr algn="ctr">
              <a:lnSpc>
                <a:spcPct val="150000"/>
              </a:lnSpc>
            </a:pPr>
            <a:r>
              <a:rPr lang="en-US" sz="4400" dirty="0" err="1">
                <a:latin typeface="Times New Roman" panose="02020603050405020304" pitchFamily="18" charset="0"/>
                <a:cs typeface="Times New Roman" panose="02020603050405020304" pitchFamily="18" charset="0"/>
              </a:rPr>
              <a:t>Phần</a:t>
            </a:r>
            <a:r>
              <a:rPr lang="en-US" sz="4400" dirty="0">
                <a:latin typeface="Times New Roman" panose="02020603050405020304" pitchFamily="18" charset="0"/>
                <a:cs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quản</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lý</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doanh</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thu</a:t>
            </a:r>
            <a:br>
              <a:rPr lang="en-US" sz="4400"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257BB2AC-5BCF-4365-AFE2-FF0E6D5C9DEF}"/>
              </a:ext>
            </a:extLst>
          </p:cNvPr>
          <p:cNvPicPr>
            <a:picLocks noGrp="1"/>
          </p:cNvPicPr>
          <p:nvPr>
            <p:ph idx="1"/>
          </p:nvPr>
        </p:nvPicPr>
        <p:blipFill>
          <a:blip r:embed="rId4"/>
          <a:stretch>
            <a:fillRect/>
          </a:stretch>
        </p:blipFill>
        <p:spPr>
          <a:xfrm>
            <a:off x="3486712" y="2052638"/>
            <a:ext cx="4180352" cy="4195762"/>
          </a:xfrm>
          <a:prstGeom prst="rect">
            <a:avLst/>
          </a:prstGeom>
        </p:spPr>
      </p:pic>
      <p:pic>
        <p:nvPicPr>
          <p:cNvPr id="6" name="Audio 5">
            <a:hlinkClick r:id="" action="ppaction://media"/>
            <a:extLst>
              <a:ext uri="{FF2B5EF4-FFF2-40B4-BE49-F238E27FC236}">
                <a16:creationId xmlns:a16="http://schemas.microsoft.com/office/drawing/2014/main" id="{D95D5DA1-DCED-42FE-885E-0655D72D67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8166477"/>
      </p:ext>
    </p:extLst>
  </p:cSld>
  <p:clrMapOvr>
    <a:masterClrMapping/>
  </p:clrMapOvr>
  <mc:AlternateContent xmlns:mc="http://schemas.openxmlformats.org/markup-compatibility/2006">
    <mc:Choice xmlns:p14="http://schemas.microsoft.com/office/powerpoint/2010/main" Requires="p14">
      <p:transition spd="slow" p14:dur="2000" advTm="16006"/>
    </mc:Choice>
    <mc:Fallback>
      <p:transition spd="slow" advTm="16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3BCFB-64C7-47E2-B586-E50FD83635E1}"/>
              </a:ext>
            </a:extLst>
          </p:cNvPr>
          <p:cNvSpPr>
            <a:spLocks noGrp="1"/>
          </p:cNvSpPr>
          <p:nvPr>
            <p:ph type="title"/>
          </p:nvPr>
        </p:nvSpPr>
        <p:spPr/>
        <p:txBody>
          <a:bodyPr/>
          <a:lstStyle/>
          <a:p>
            <a:pPr algn="ctr">
              <a:lnSpc>
                <a:spcPct val="150000"/>
              </a:lnSpc>
            </a:pPr>
            <a:r>
              <a:rPr lang="en-US" sz="4400" dirty="0" err="1">
                <a:latin typeface="Times New Roman" panose="02020603050405020304" pitchFamily="18" charset="0"/>
                <a:cs typeface="Times New Roman" panose="02020603050405020304" pitchFamily="18" charset="0"/>
              </a:rPr>
              <a:t>Phần</a:t>
            </a:r>
            <a:r>
              <a:rPr lang="en-US" sz="4400" dirty="0">
                <a:latin typeface="Times New Roman" panose="02020603050405020304" pitchFamily="18" charset="0"/>
                <a:cs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quản</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lý</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khách</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hàng</a:t>
            </a:r>
            <a:br>
              <a:rPr lang="en-US" sz="4400"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ADD2774C-D9B0-4B9A-A3F5-6124B6DC7CB9}"/>
              </a:ext>
            </a:extLst>
          </p:cNvPr>
          <p:cNvPicPr>
            <a:picLocks noGrp="1"/>
          </p:cNvPicPr>
          <p:nvPr>
            <p:ph idx="1"/>
          </p:nvPr>
        </p:nvPicPr>
        <p:blipFill>
          <a:blip r:embed="rId4"/>
          <a:stretch>
            <a:fillRect/>
          </a:stretch>
        </p:blipFill>
        <p:spPr>
          <a:xfrm>
            <a:off x="1849264" y="2052638"/>
            <a:ext cx="7455247" cy="4195762"/>
          </a:xfrm>
          <a:prstGeom prst="rect">
            <a:avLst/>
          </a:prstGeom>
        </p:spPr>
      </p:pic>
      <p:pic>
        <p:nvPicPr>
          <p:cNvPr id="5" name="Audio 4">
            <a:hlinkClick r:id="" action="ppaction://media"/>
            <a:extLst>
              <a:ext uri="{FF2B5EF4-FFF2-40B4-BE49-F238E27FC236}">
                <a16:creationId xmlns:a16="http://schemas.microsoft.com/office/drawing/2014/main" id="{C0665E34-261B-4F65-BF1B-9373166451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1889658"/>
      </p:ext>
    </p:extLst>
  </p:cSld>
  <p:clrMapOvr>
    <a:masterClrMapping/>
  </p:clrMapOvr>
  <mc:AlternateContent xmlns:mc="http://schemas.openxmlformats.org/markup-compatibility/2006">
    <mc:Choice xmlns:p14="http://schemas.microsoft.com/office/powerpoint/2010/main" Requires="p14">
      <p:transition spd="slow" p14:dur="2000" advTm="13222"/>
    </mc:Choice>
    <mc:Fallback>
      <p:transition spd="slow" advTm="13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EFD59-E54F-45D5-AE5F-ADFB2B05601C}"/>
              </a:ext>
            </a:extLst>
          </p:cNvPr>
          <p:cNvSpPr>
            <a:spLocks noGrp="1"/>
          </p:cNvSpPr>
          <p:nvPr>
            <p:ph type="title"/>
          </p:nvPr>
        </p:nvSpPr>
        <p:spPr/>
        <p:txBody>
          <a:bodyPr/>
          <a:lstStyle/>
          <a:p>
            <a:pPr algn="ctr">
              <a:lnSpc>
                <a:spcPct val="150000"/>
              </a:lnSpc>
            </a:pPr>
            <a:r>
              <a:rPr lang="en-US" sz="4400" dirty="0" err="1">
                <a:effectLst/>
                <a:latin typeface="Times New Roman" panose="02020603050405020304" pitchFamily="18" charset="0"/>
                <a:ea typeface="Times New Roman" panose="02020603050405020304" pitchFamily="18" charset="0"/>
              </a:rPr>
              <a:t>Phần</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quản</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lý</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nhân</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viên</a:t>
            </a:r>
            <a:br>
              <a:rPr lang="en-US" sz="4400"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160C71A5-7301-4CC3-9966-4E7D9E51B133}"/>
              </a:ext>
            </a:extLst>
          </p:cNvPr>
          <p:cNvPicPr>
            <a:picLocks noGrp="1"/>
          </p:cNvPicPr>
          <p:nvPr>
            <p:ph idx="1"/>
          </p:nvPr>
        </p:nvPicPr>
        <p:blipFill>
          <a:blip r:embed="rId4"/>
          <a:stretch>
            <a:fillRect/>
          </a:stretch>
        </p:blipFill>
        <p:spPr>
          <a:xfrm>
            <a:off x="1849264" y="2052638"/>
            <a:ext cx="7455247" cy="4195762"/>
          </a:xfrm>
          <a:prstGeom prst="rect">
            <a:avLst/>
          </a:prstGeom>
        </p:spPr>
      </p:pic>
      <p:pic>
        <p:nvPicPr>
          <p:cNvPr id="5" name="Audio 4">
            <a:hlinkClick r:id="" action="ppaction://media"/>
            <a:extLst>
              <a:ext uri="{FF2B5EF4-FFF2-40B4-BE49-F238E27FC236}">
                <a16:creationId xmlns:a16="http://schemas.microsoft.com/office/drawing/2014/main" id="{ECD4BA8C-FA77-4174-80A6-4EF89BF583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33357416"/>
      </p:ext>
    </p:extLst>
  </p:cSld>
  <p:clrMapOvr>
    <a:masterClrMapping/>
  </p:clrMapOvr>
  <mc:AlternateContent xmlns:mc="http://schemas.openxmlformats.org/markup-compatibility/2006">
    <mc:Choice xmlns:p14="http://schemas.microsoft.com/office/powerpoint/2010/main" Requires="p14">
      <p:transition spd="slow" p14:dur="2000" advTm="13967"/>
    </mc:Choice>
    <mc:Fallback>
      <p:transition spd="slow" advTm="13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200F8-C1E6-4A0F-ADBA-620A7CDED89B}"/>
              </a:ext>
            </a:extLst>
          </p:cNvPr>
          <p:cNvSpPr>
            <a:spLocks noGrp="1"/>
          </p:cNvSpPr>
          <p:nvPr>
            <p:ph type="title"/>
          </p:nvPr>
        </p:nvSpPr>
        <p:spPr/>
        <p:txBody>
          <a:bodyPr/>
          <a:lstStyle/>
          <a:p>
            <a:pPr algn="ctr"/>
            <a:r>
              <a:rPr lang="en-US" sz="4400" dirty="0" err="1">
                <a:latin typeface="Times New Roman" panose="02020603050405020304" pitchFamily="18" charset="0"/>
                <a:cs typeface="Times New Roman" panose="02020603050405020304" pitchFamily="18" charset="0"/>
              </a:rPr>
              <a:t>Phần</a:t>
            </a:r>
            <a:r>
              <a:rPr lang="en-US" sz="4400" dirty="0">
                <a:latin typeface="Times New Roman" panose="02020603050405020304" pitchFamily="18" charset="0"/>
                <a:cs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4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4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4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endParaRPr lang="en-US" sz="44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34B1E5DD-2BD9-42B5-8712-7EE7900A6B31}"/>
              </a:ext>
            </a:extLst>
          </p:cNvPr>
          <p:cNvPicPr>
            <a:picLocks noGrp="1"/>
          </p:cNvPicPr>
          <p:nvPr>
            <p:ph idx="1"/>
          </p:nvPr>
        </p:nvPicPr>
        <p:blipFill>
          <a:blip r:embed="rId4"/>
          <a:stretch>
            <a:fillRect/>
          </a:stretch>
        </p:blipFill>
        <p:spPr>
          <a:xfrm>
            <a:off x="1849264" y="2052638"/>
            <a:ext cx="7455247" cy="4195762"/>
          </a:xfrm>
          <a:prstGeom prst="rect">
            <a:avLst/>
          </a:prstGeom>
        </p:spPr>
      </p:pic>
      <p:pic>
        <p:nvPicPr>
          <p:cNvPr id="5" name="Audio 4">
            <a:hlinkClick r:id="" action="ppaction://media"/>
            <a:extLst>
              <a:ext uri="{FF2B5EF4-FFF2-40B4-BE49-F238E27FC236}">
                <a16:creationId xmlns:a16="http://schemas.microsoft.com/office/drawing/2014/main" id="{B02FB234-26E3-46AB-9CFF-667C9DAD2A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79272291"/>
      </p:ext>
    </p:extLst>
  </p:cSld>
  <p:clrMapOvr>
    <a:masterClrMapping/>
  </p:clrMapOvr>
  <mc:AlternateContent xmlns:mc="http://schemas.openxmlformats.org/markup-compatibility/2006">
    <mc:Choice xmlns:p14="http://schemas.microsoft.com/office/powerpoint/2010/main" Requires="p14">
      <p:transition spd="slow" p14:dur="2000" advTm="15292"/>
    </mc:Choice>
    <mc:Fallback>
      <p:transition spd="slow" advTm="15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2EF07-4B97-474B-88EA-EE72510AA68C}"/>
              </a:ext>
            </a:extLst>
          </p:cNvPr>
          <p:cNvSpPr>
            <a:spLocks noGrp="1"/>
          </p:cNvSpPr>
          <p:nvPr>
            <p:ph type="title"/>
          </p:nvPr>
        </p:nvSpPr>
        <p:spPr/>
        <p:txBody>
          <a:bodyPr/>
          <a:lstStyle/>
          <a:p>
            <a:pPr algn="ctr"/>
            <a:r>
              <a:rPr lang="en-US" sz="4400" dirty="0" err="1">
                <a:latin typeface="Times New Roman" panose="02020603050405020304" pitchFamily="18" charset="0"/>
                <a:cs typeface="Times New Roman" panose="02020603050405020304" pitchFamily="18" charset="0"/>
              </a:rPr>
              <a:t>Phần</a:t>
            </a:r>
            <a:r>
              <a:rPr lang="en-US" sz="4400" dirty="0">
                <a:latin typeface="Times New Roman" panose="02020603050405020304" pitchFamily="18" charset="0"/>
                <a:cs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4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4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cs typeface="Times New Roman" panose="02020603050405020304" pitchFamily="18" charset="0"/>
              </a:rPr>
              <a:t>quyền</a:t>
            </a:r>
            <a:r>
              <a:rPr lang="en-US" sz="4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4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cs typeface="Times New Roman" panose="02020603050405020304" pitchFamily="18" charset="0"/>
              </a:rPr>
              <a:t>vai</a:t>
            </a:r>
            <a:r>
              <a:rPr lang="en-US" sz="4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4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br>
              <a:rPr lang="en-US" sz="1800" dirty="0">
                <a:effectLst/>
                <a:latin typeface="Times New Roman" panose="02020603050405020304" pitchFamily="18" charset="0"/>
                <a:ea typeface="Times New Roman" panose="02020603050405020304" pitchFamily="18" charset="0"/>
              </a:rPr>
            </a:br>
            <a:endParaRPr lang="en-US" dirty="0"/>
          </a:p>
        </p:txBody>
      </p:sp>
      <p:pic>
        <p:nvPicPr>
          <p:cNvPr id="11" name="Content Placeholder 10">
            <a:extLst>
              <a:ext uri="{FF2B5EF4-FFF2-40B4-BE49-F238E27FC236}">
                <a16:creationId xmlns:a16="http://schemas.microsoft.com/office/drawing/2014/main" id="{B613C5E9-FD50-49FC-8CB8-23DA28407840}"/>
              </a:ext>
            </a:extLst>
          </p:cNvPr>
          <p:cNvPicPr>
            <a:picLocks noGrp="1" noChangeAspect="1"/>
          </p:cNvPicPr>
          <p:nvPr>
            <p:ph idx="1"/>
          </p:nvPr>
        </p:nvPicPr>
        <p:blipFill>
          <a:blip r:embed="rId4"/>
          <a:stretch>
            <a:fillRect/>
          </a:stretch>
        </p:blipFill>
        <p:spPr>
          <a:xfrm>
            <a:off x="1103313" y="2101393"/>
            <a:ext cx="8947150" cy="4098251"/>
          </a:xfrm>
        </p:spPr>
      </p:pic>
      <p:pic>
        <p:nvPicPr>
          <p:cNvPr id="13" name="Audio 12">
            <a:hlinkClick r:id="" action="ppaction://media"/>
            <a:extLst>
              <a:ext uri="{FF2B5EF4-FFF2-40B4-BE49-F238E27FC236}">
                <a16:creationId xmlns:a16="http://schemas.microsoft.com/office/drawing/2014/main" id="{21223600-2466-4122-A713-47A863864C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32151027"/>
      </p:ext>
    </p:extLst>
  </p:cSld>
  <p:clrMapOvr>
    <a:masterClrMapping/>
  </p:clrMapOvr>
  <mc:AlternateContent xmlns:mc="http://schemas.openxmlformats.org/markup-compatibility/2006">
    <mc:Choice xmlns:p14="http://schemas.microsoft.com/office/powerpoint/2010/main" Requires="p14">
      <p:transition spd="slow" p14:dur="2000" advTm="52444"/>
    </mc:Choice>
    <mc:Fallback>
      <p:transition spd="slow" advTm="52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A54A4-C9A7-4EAC-BFB1-C148FBF88A44}"/>
              </a:ext>
            </a:extLst>
          </p:cNvPr>
          <p:cNvSpPr>
            <a:spLocks noGrp="1"/>
          </p:cNvSpPr>
          <p:nvPr>
            <p:ph type="title"/>
          </p:nvPr>
        </p:nvSpPr>
        <p:spPr/>
        <p:txBody>
          <a:bodyPr/>
          <a:lstStyle/>
          <a:p>
            <a:pPr algn="ctr"/>
            <a:r>
              <a:rPr lang="en-US" sz="4400" dirty="0" err="1">
                <a:effectLst/>
                <a:latin typeface="Times New Roman" panose="02020603050405020304" pitchFamily="18" charset="0"/>
                <a:ea typeface="Times New Roman" panose="02020603050405020304" pitchFamily="18" charset="0"/>
              </a:rPr>
              <a:t>Nhóm</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Các</a:t>
            </a:r>
            <a:r>
              <a:rPr lang="en-US" sz="4400" dirty="0">
                <a:effectLst/>
                <a:latin typeface="Times New Roman" panose="02020603050405020304" pitchFamily="18" charset="0"/>
                <a:ea typeface="Times New Roman" panose="02020603050405020304" pitchFamily="18" charset="0"/>
              </a:rPr>
              <a:t> Trang </a:t>
            </a:r>
            <a:r>
              <a:rPr lang="en-US" sz="4400" dirty="0" err="1">
                <a:effectLst/>
                <a:latin typeface="Times New Roman" panose="02020603050405020304" pitchFamily="18" charset="0"/>
                <a:ea typeface="Times New Roman" panose="02020603050405020304" pitchFamily="18" charset="0"/>
              </a:rPr>
              <a:t>phụ</a:t>
            </a:r>
            <a:br>
              <a:rPr lang="en-US" sz="4400" dirty="0">
                <a:effectLst/>
                <a:latin typeface="Times New Roman" panose="02020603050405020304" pitchFamily="18" charset="0"/>
                <a:ea typeface="Times New Roman" panose="02020603050405020304" pitchFamily="18" charset="0"/>
              </a:rPr>
            </a:br>
            <a:r>
              <a:rPr lang="en-US" sz="4400" dirty="0">
                <a:effectLst/>
                <a:latin typeface="Times New Roman" panose="02020603050405020304" pitchFamily="18" charset="0"/>
                <a:ea typeface="Times New Roman" panose="02020603050405020304" pitchFamily="18" charset="0"/>
              </a:rPr>
              <a:t>Trang </a:t>
            </a:r>
            <a:r>
              <a:rPr lang="en-US" sz="4400" dirty="0" err="1">
                <a:effectLst/>
                <a:latin typeface="Times New Roman" panose="02020603050405020304" pitchFamily="18" charset="0"/>
                <a:ea typeface="Times New Roman" panose="02020603050405020304" pitchFamily="18" charset="0"/>
              </a:rPr>
              <a:t>chính</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sách</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bảo</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mật</a:t>
            </a:r>
            <a:br>
              <a:rPr lang="en-US" sz="4400"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60F427E2-0ED6-402F-B849-C9BE0D29D1F9}"/>
              </a:ext>
            </a:extLst>
          </p:cNvPr>
          <p:cNvPicPr>
            <a:picLocks noGrp="1"/>
          </p:cNvPicPr>
          <p:nvPr>
            <p:ph idx="1"/>
          </p:nvPr>
        </p:nvPicPr>
        <p:blipFill>
          <a:blip r:embed="rId4"/>
          <a:stretch>
            <a:fillRect/>
          </a:stretch>
        </p:blipFill>
        <p:spPr>
          <a:xfrm>
            <a:off x="1890056" y="2052638"/>
            <a:ext cx="7373663" cy="4195762"/>
          </a:xfrm>
          <a:prstGeom prst="rect">
            <a:avLst/>
          </a:prstGeom>
        </p:spPr>
      </p:pic>
      <p:pic>
        <p:nvPicPr>
          <p:cNvPr id="6" name="Audio 5">
            <a:hlinkClick r:id="" action="ppaction://media"/>
            <a:extLst>
              <a:ext uri="{FF2B5EF4-FFF2-40B4-BE49-F238E27FC236}">
                <a16:creationId xmlns:a16="http://schemas.microsoft.com/office/drawing/2014/main" id="{42C6A1F3-533F-4BCA-8C92-C7B95067B1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21518260"/>
      </p:ext>
    </p:extLst>
  </p:cSld>
  <p:clrMapOvr>
    <a:masterClrMapping/>
  </p:clrMapOvr>
  <mc:AlternateContent xmlns:mc="http://schemas.openxmlformats.org/markup-compatibility/2006">
    <mc:Choice xmlns:p14="http://schemas.microsoft.com/office/powerpoint/2010/main" Requires="p14">
      <p:transition spd="slow" p14:dur="2000" advTm="12287"/>
    </mc:Choice>
    <mc:Fallback>
      <p:transition spd="slow" advTm="12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FFC88-436B-4F21-954E-FEFB8DCD596B}"/>
              </a:ext>
            </a:extLst>
          </p:cNvPr>
          <p:cNvSpPr>
            <a:spLocks noGrp="1"/>
          </p:cNvSpPr>
          <p:nvPr>
            <p:ph type="title"/>
          </p:nvPr>
        </p:nvSpPr>
        <p:spPr/>
        <p:txBody>
          <a:bodyPr/>
          <a:lstStyle/>
          <a:p>
            <a:pPr algn="ctr">
              <a:lnSpc>
                <a:spcPct val="150000"/>
              </a:lnSpc>
            </a:pPr>
            <a:r>
              <a:rPr lang="en-US" sz="4400" dirty="0">
                <a:effectLst/>
                <a:latin typeface="Times New Roman" panose="02020603050405020304" pitchFamily="18" charset="0"/>
                <a:ea typeface="Times New Roman" panose="02020603050405020304" pitchFamily="18" charset="0"/>
              </a:rPr>
              <a:t>Trang </a:t>
            </a:r>
            <a:r>
              <a:rPr lang="en-US" sz="4400" dirty="0" err="1">
                <a:effectLst/>
                <a:latin typeface="Times New Roman" panose="02020603050405020304" pitchFamily="18" charset="0"/>
                <a:ea typeface="Times New Roman" panose="02020603050405020304" pitchFamily="18" charset="0"/>
              </a:rPr>
              <a:t>điều</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khoản</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và</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dịch</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vụ</a:t>
            </a:r>
            <a:br>
              <a:rPr lang="en-US" sz="4400"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13526650-F66A-4550-BA33-CF609264FE55}"/>
              </a:ext>
            </a:extLst>
          </p:cNvPr>
          <p:cNvPicPr>
            <a:picLocks noGrp="1"/>
          </p:cNvPicPr>
          <p:nvPr>
            <p:ph idx="1"/>
          </p:nvPr>
        </p:nvPicPr>
        <p:blipFill>
          <a:blip r:embed="rId4"/>
          <a:stretch>
            <a:fillRect/>
          </a:stretch>
        </p:blipFill>
        <p:spPr>
          <a:xfrm>
            <a:off x="1888114" y="2052638"/>
            <a:ext cx="7377548" cy="4195762"/>
          </a:xfrm>
          <a:prstGeom prst="rect">
            <a:avLst/>
          </a:prstGeom>
        </p:spPr>
      </p:pic>
      <p:pic>
        <p:nvPicPr>
          <p:cNvPr id="5" name="Audio 4">
            <a:hlinkClick r:id="" action="ppaction://media"/>
            <a:extLst>
              <a:ext uri="{FF2B5EF4-FFF2-40B4-BE49-F238E27FC236}">
                <a16:creationId xmlns:a16="http://schemas.microsoft.com/office/drawing/2014/main" id="{96504D86-BB19-4213-979E-ED3FF9570A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89215645"/>
      </p:ext>
    </p:extLst>
  </p:cSld>
  <p:clrMapOvr>
    <a:masterClrMapping/>
  </p:clrMapOvr>
  <mc:AlternateContent xmlns:mc="http://schemas.openxmlformats.org/markup-compatibility/2006">
    <mc:Choice xmlns:p14="http://schemas.microsoft.com/office/powerpoint/2010/main" Requires="p14">
      <p:transition spd="slow" p14:dur="2000" advTm="3701"/>
    </mc:Choice>
    <mc:Fallback>
      <p:transition spd="slow" advTm="3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4FC6C-1BFC-4D8C-9885-789CF4CFA0B5}"/>
              </a:ext>
            </a:extLst>
          </p:cNvPr>
          <p:cNvSpPr>
            <a:spLocks noGrp="1"/>
          </p:cNvSpPr>
          <p:nvPr>
            <p:ph type="title"/>
          </p:nvPr>
        </p:nvSpPr>
        <p:spPr/>
        <p:txBody>
          <a:bodyPr/>
          <a:lstStyle/>
          <a:p>
            <a:pPr algn="ctr">
              <a:lnSpc>
                <a:spcPct val="150000"/>
              </a:lnSpc>
            </a:pPr>
            <a:r>
              <a:rPr lang="en-US" sz="4400" dirty="0">
                <a:effectLst/>
                <a:latin typeface="Times New Roman" panose="02020603050405020304" pitchFamily="18" charset="0"/>
                <a:ea typeface="Times New Roman" panose="02020603050405020304" pitchFamily="18" charset="0"/>
              </a:rPr>
              <a:t>Trang </a:t>
            </a:r>
            <a:r>
              <a:rPr lang="en-US" sz="4400" dirty="0" err="1">
                <a:effectLst/>
                <a:latin typeface="Times New Roman" panose="02020603050405020304" pitchFamily="18" charset="0"/>
                <a:ea typeface="Times New Roman" panose="02020603050405020304" pitchFamily="18" charset="0"/>
              </a:rPr>
              <a:t>chính</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sách</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giao</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hàng</a:t>
            </a:r>
            <a:br>
              <a:rPr lang="en-US" sz="4400"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63030B60-4C15-43A1-BED2-68F863E74CEE}"/>
              </a:ext>
            </a:extLst>
          </p:cNvPr>
          <p:cNvPicPr>
            <a:picLocks noGrp="1"/>
          </p:cNvPicPr>
          <p:nvPr>
            <p:ph idx="1"/>
          </p:nvPr>
        </p:nvPicPr>
        <p:blipFill>
          <a:blip r:embed="rId4"/>
          <a:stretch>
            <a:fillRect/>
          </a:stretch>
        </p:blipFill>
        <p:spPr>
          <a:xfrm>
            <a:off x="1888114" y="2052638"/>
            <a:ext cx="7377548" cy="4195762"/>
          </a:xfrm>
          <a:prstGeom prst="rect">
            <a:avLst/>
          </a:prstGeom>
        </p:spPr>
      </p:pic>
      <p:pic>
        <p:nvPicPr>
          <p:cNvPr id="5" name="Audio 4">
            <a:hlinkClick r:id="" action="ppaction://media"/>
            <a:extLst>
              <a:ext uri="{FF2B5EF4-FFF2-40B4-BE49-F238E27FC236}">
                <a16:creationId xmlns:a16="http://schemas.microsoft.com/office/drawing/2014/main" id="{BFF45DAD-E6E8-4806-AFB8-ED135F6724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275431862"/>
      </p:ext>
    </p:extLst>
  </p:cSld>
  <p:clrMapOvr>
    <a:masterClrMapping/>
  </p:clrMapOvr>
  <mc:AlternateContent xmlns:mc="http://schemas.openxmlformats.org/markup-compatibility/2006">
    <mc:Choice xmlns:p14="http://schemas.microsoft.com/office/powerpoint/2010/main" Requires="p14">
      <p:transition spd="slow" p14:dur="2000" advTm="2115"/>
    </mc:Choice>
    <mc:Fallback>
      <p:transition spd="slow" advTm="2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89B0F-16E7-4CA6-B475-64D4D7CF6279}"/>
              </a:ext>
            </a:extLst>
          </p:cNvPr>
          <p:cNvSpPr>
            <a:spLocks noGrp="1"/>
          </p:cNvSpPr>
          <p:nvPr>
            <p:ph type="title"/>
          </p:nvPr>
        </p:nvSpPr>
        <p:spPr/>
        <p:txBody>
          <a:bodyPr/>
          <a:lstStyle/>
          <a:p>
            <a:pPr algn="ctr"/>
            <a:r>
              <a:rPr lang="en-US" sz="4400" dirty="0">
                <a:effectLst/>
                <a:latin typeface="Times New Roman" panose="02020603050405020304" pitchFamily="18" charset="0"/>
                <a:ea typeface="Times New Roman" panose="02020603050405020304" pitchFamily="18" charset="0"/>
              </a:rPr>
              <a:t>Trang </a:t>
            </a:r>
            <a:r>
              <a:rPr lang="en-US" sz="4400" dirty="0" err="1">
                <a:effectLst/>
                <a:latin typeface="Times New Roman" panose="02020603050405020304" pitchFamily="18" charset="0"/>
                <a:ea typeface="Times New Roman" panose="02020603050405020304" pitchFamily="18" charset="0"/>
              </a:rPr>
              <a:t>chính</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sách</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hoàn</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tiền</a:t>
            </a:r>
            <a:endParaRPr lang="en-US" dirty="0"/>
          </a:p>
        </p:txBody>
      </p:sp>
      <p:pic>
        <p:nvPicPr>
          <p:cNvPr id="4" name="Content Placeholder 3">
            <a:extLst>
              <a:ext uri="{FF2B5EF4-FFF2-40B4-BE49-F238E27FC236}">
                <a16:creationId xmlns:a16="http://schemas.microsoft.com/office/drawing/2014/main" id="{F289F911-A0BF-41AB-8FC6-9D6E9279A83E}"/>
              </a:ext>
            </a:extLst>
          </p:cNvPr>
          <p:cNvPicPr>
            <a:picLocks noGrp="1"/>
          </p:cNvPicPr>
          <p:nvPr>
            <p:ph idx="1"/>
          </p:nvPr>
        </p:nvPicPr>
        <p:blipFill>
          <a:blip r:embed="rId4"/>
          <a:stretch>
            <a:fillRect/>
          </a:stretch>
        </p:blipFill>
        <p:spPr>
          <a:xfrm>
            <a:off x="1888114" y="2052638"/>
            <a:ext cx="7377548" cy="4195762"/>
          </a:xfrm>
          <a:prstGeom prst="rect">
            <a:avLst/>
          </a:prstGeom>
        </p:spPr>
      </p:pic>
      <p:pic>
        <p:nvPicPr>
          <p:cNvPr id="5" name="Audio 4">
            <a:hlinkClick r:id="" action="ppaction://media"/>
            <a:extLst>
              <a:ext uri="{FF2B5EF4-FFF2-40B4-BE49-F238E27FC236}">
                <a16:creationId xmlns:a16="http://schemas.microsoft.com/office/drawing/2014/main" id="{89CB61EE-9793-4156-B874-4C5C72B37B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4182946"/>
      </p:ext>
    </p:extLst>
  </p:cSld>
  <p:clrMapOvr>
    <a:masterClrMapping/>
  </p:clrMapOvr>
  <mc:AlternateContent xmlns:mc="http://schemas.openxmlformats.org/markup-compatibility/2006">
    <mc:Choice xmlns:p14="http://schemas.microsoft.com/office/powerpoint/2010/main" Requires="p14">
      <p:transition spd="slow" p14:dur="2000" advTm="1262"/>
    </mc:Choice>
    <mc:Fallback>
      <p:transition spd="slow" advTm="1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87FB-7A6D-436A-AB33-FB68CE0D681B}"/>
              </a:ext>
            </a:extLst>
          </p:cNvPr>
          <p:cNvSpPr>
            <a:spLocks noGrp="1"/>
          </p:cNvSpPr>
          <p:nvPr>
            <p:ph type="title"/>
          </p:nvPr>
        </p:nvSpPr>
        <p:spPr/>
        <p:txBody>
          <a:bodyPr/>
          <a:lstStyle/>
          <a:p>
            <a:r>
              <a:rPr lang="pt-BR" dirty="0">
                <a:latin typeface="Times New Roman" panose="02020603050405020304" pitchFamily="18" charset="0"/>
                <a:cs typeface="Times New Roman" panose="02020603050405020304" pitchFamily="18" charset="0"/>
              </a:rPr>
              <a:t>Vai trò của em trong dự án</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60F8E22-BC70-4B00-93EE-B865ECEE799D}"/>
              </a:ext>
            </a:extLst>
          </p:cNvPr>
          <p:cNvSpPr>
            <a:spLocks noGrp="1"/>
          </p:cNvSpPr>
          <p:nvPr>
            <p:ph idx="1"/>
          </p:nvPr>
        </p:nvSpPr>
        <p:spPr/>
        <p:txBody>
          <a:bodyPr>
            <a:normAutofit/>
          </a:bodyPr>
          <a:lstStyle/>
          <a:p>
            <a:r>
              <a:rPr lang="vi-VN" sz="2800" dirty="0"/>
              <a:t>Điều phối tiến độ nhóm</a:t>
            </a:r>
            <a:endParaRPr lang="en-US" sz="2800" dirty="0"/>
          </a:p>
          <a:p>
            <a:endParaRPr lang="vi-VN" sz="2800" dirty="0"/>
          </a:p>
          <a:p>
            <a:r>
              <a:rPr lang="vi-VN" sz="2800" dirty="0"/>
              <a:t>Phân tích nghiệp vụ</a:t>
            </a:r>
            <a:endParaRPr lang="en-US" sz="2800" dirty="0"/>
          </a:p>
          <a:p>
            <a:endParaRPr lang="vi-VN" sz="2800" dirty="0"/>
          </a:p>
          <a:p>
            <a:r>
              <a:rPr lang="vi-VN" sz="2800" dirty="0"/>
              <a:t>Tổng hợp báo cáo</a:t>
            </a:r>
            <a:endParaRPr lang="en-US" sz="2800" dirty="0"/>
          </a:p>
          <a:p>
            <a:endParaRPr lang="vi-VN" sz="2800" dirty="0"/>
          </a:p>
          <a:p>
            <a:r>
              <a:rPr lang="vi-VN" sz="2800" dirty="0"/>
              <a:t>Kết nối với người hướng dẫn</a:t>
            </a:r>
            <a:endParaRPr lang="en-US" sz="2800" dirty="0"/>
          </a:p>
        </p:txBody>
      </p:sp>
      <p:pic>
        <p:nvPicPr>
          <p:cNvPr id="5" name="Audio 4">
            <a:hlinkClick r:id="" action="ppaction://media"/>
            <a:extLst>
              <a:ext uri="{FF2B5EF4-FFF2-40B4-BE49-F238E27FC236}">
                <a16:creationId xmlns:a16="http://schemas.microsoft.com/office/drawing/2014/main" id="{2A88465D-20CC-424A-B5C6-F23084CDC6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41694613"/>
      </p:ext>
    </p:extLst>
  </p:cSld>
  <p:clrMapOvr>
    <a:masterClrMapping/>
  </p:clrMapOvr>
  <mc:AlternateContent xmlns:mc="http://schemas.openxmlformats.org/markup-compatibility/2006">
    <mc:Choice xmlns:p14="http://schemas.microsoft.com/office/powerpoint/2010/main" Requires="p14">
      <p:transition spd="slow" p14:dur="2000" advTm="45498"/>
    </mc:Choice>
    <mc:Fallback>
      <p:transition spd="slow" advTm="45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C769F-3E97-43C1-B8E6-0931DEBD6C69}"/>
              </a:ext>
            </a:extLst>
          </p:cNvPr>
          <p:cNvSpPr>
            <a:spLocks noGrp="1"/>
          </p:cNvSpPr>
          <p:nvPr>
            <p:ph type="title"/>
          </p:nvPr>
        </p:nvSpPr>
        <p:spPr/>
        <p:txBody>
          <a:bodyPr/>
          <a:lstStyle/>
          <a:p>
            <a:pPr algn="ctr"/>
            <a:r>
              <a:rPr lang="en-US" sz="4400" dirty="0">
                <a:effectLst/>
                <a:latin typeface="Times New Roman" panose="02020603050405020304" pitchFamily="18" charset="0"/>
                <a:ea typeface="Times New Roman" panose="02020603050405020304" pitchFamily="18" charset="0"/>
              </a:rPr>
              <a:t>Trang </a:t>
            </a:r>
            <a:r>
              <a:rPr lang="en-US" sz="4400" dirty="0" err="1">
                <a:effectLst/>
                <a:latin typeface="Times New Roman" panose="02020603050405020304" pitchFamily="18" charset="0"/>
                <a:ea typeface="Times New Roman" panose="02020603050405020304" pitchFamily="18" charset="0"/>
              </a:rPr>
              <a:t>câu</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hỏi</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thường</a:t>
            </a:r>
            <a:r>
              <a:rPr lang="en-US" sz="4400" dirty="0">
                <a:effectLst/>
                <a:latin typeface="Times New Roman" panose="02020603050405020304" pitchFamily="18" charset="0"/>
                <a:ea typeface="Times New Roman" panose="02020603050405020304" pitchFamily="18" charset="0"/>
              </a:rPr>
              <a:t> </a:t>
            </a:r>
            <a:r>
              <a:rPr lang="en-US" sz="4400" dirty="0" err="1">
                <a:effectLst/>
                <a:latin typeface="Times New Roman" panose="02020603050405020304" pitchFamily="18" charset="0"/>
                <a:ea typeface="Times New Roman" panose="02020603050405020304" pitchFamily="18" charset="0"/>
              </a:rPr>
              <a:t>gặp</a:t>
            </a:r>
            <a:endParaRPr lang="en-US" dirty="0"/>
          </a:p>
        </p:txBody>
      </p:sp>
      <p:pic>
        <p:nvPicPr>
          <p:cNvPr id="5" name="Content Placeholder 4">
            <a:extLst>
              <a:ext uri="{FF2B5EF4-FFF2-40B4-BE49-F238E27FC236}">
                <a16:creationId xmlns:a16="http://schemas.microsoft.com/office/drawing/2014/main" id="{F14927D8-233D-46F3-BADF-039272514755}"/>
              </a:ext>
            </a:extLst>
          </p:cNvPr>
          <p:cNvPicPr>
            <a:picLocks noGrp="1"/>
          </p:cNvPicPr>
          <p:nvPr>
            <p:ph idx="1"/>
          </p:nvPr>
        </p:nvPicPr>
        <p:blipFill>
          <a:blip r:embed="rId4"/>
          <a:stretch>
            <a:fillRect/>
          </a:stretch>
        </p:blipFill>
        <p:spPr>
          <a:xfrm>
            <a:off x="1888114" y="2052638"/>
            <a:ext cx="7377548" cy="4195762"/>
          </a:xfrm>
          <a:prstGeom prst="rect">
            <a:avLst/>
          </a:prstGeom>
        </p:spPr>
      </p:pic>
      <p:pic>
        <p:nvPicPr>
          <p:cNvPr id="6" name="Audio 5">
            <a:hlinkClick r:id="" action="ppaction://media"/>
            <a:extLst>
              <a:ext uri="{FF2B5EF4-FFF2-40B4-BE49-F238E27FC236}">
                <a16:creationId xmlns:a16="http://schemas.microsoft.com/office/drawing/2014/main" id="{AD711291-2978-40EF-BEDE-A3A6D6C904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91482487"/>
      </p:ext>
    </p:extLst>
  </p:cSld>
  <p:clrMapOvr>
    <a:masterClrMapping/>
  </p:clrMapOvr>
  <mc:AlternateContent xmlns:mc="http://schemas.openxmlformats.org/markup-compatibility/2006">
    <mc:Choice xmlns:p14="http://schemas.microsoft.com/office/powerpoint/2010/main" Requires="p14">
      <p:transition spd="slow" p14:dur="2000" advTm="1511"/>
    </mc:Choice>
    <mc:Fallback>
      <p:transition spd="slow" advTm="1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643E-8004-4EF5-9FFF-A31D141EAB88}"/>
              </a:ext>
            </a:extLst>
          </p:cNvPr>
          <p:cNvSpPr>
            <a:spLocks noGrp="1"/>
          </p:cNvSpPr>
          <p:nvPr>
            <p:ph type="title"/>
          </p:nvPr>
        </p:nvSpPr>
        <p:spPr/>
        <p:txBody>
          <a:bodyPr/>
          <a:lstStyle/>
          <a:p>
            <a:r>
              <a:rPr lang="vi-VN" dirty="0"/>
              <a:t>Kết quả đạt được</a:t>
            </a:r>
            <a:r>
              <a:rPr lang="en-US" dirty="0"/>
              <a:t>:</a:t>
            </a:r>
          </a:p>
        </p:txBody>
      </p:sp>
      <p:sp>
        <p:nvSpPr>
          <p:cNvPr id="3" name="Content Placeholder 2">
            <a:extLst>
              <a:ext uri="{FF2B5EF4-FFF2-40B4-BE49-F238E27FC236}">
                <a16:creationId xmlns:a16="http://schemas.microsoft.com/office/drawing/2014/main" id="{FA1965B9-3C9B-456F-97FC-B37D8FF13152}"/>
              </a:ext>
            </a:extLst>
          </p:cNvPr>
          <p:cNvSpPr>
            <a:spLocks noGrp="1"/>
          </p:cNvSpPr>
          <p:nvPr>
            <p:ph idx="1"/>
          </p:nvPr>
        </p:nvSpPr>
        <p:spPr/>
        <p:txBody>
          <a:bodyPr>
            <a:normAutofit/>
          </a:bodyPr>
          <a:lstStyle/>
          <a:p>
            <a:r>
              <a:rPr lang="en-US" sz="2800" dirty="0" err="1">
                <a:latin typeface="Times New Roman" panose="02020603050405020304" pitchFamily="18" charset="0"/>
                <a:cs typeface="Times New Roman" panose="02020603050405020304" pitchFamily="18" charset="0"/>
              </a:rPr>
              <a:t>Hoàn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thành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năng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chính</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Website </a:t>
            </a:r>
            <a:r>
              <a:rPr lang="en-US" sz="2800" dirty="0" err="1">
                <a:latin typeface="Times New Roman" panose="02020603050405020304" pitchFamily="18" charset="0"/>
                <a:cs typeface="Times New Roman" panose="02020603050405020304" pitchFamily="18" charset="0"/>
              </a:rPr>
              <a:t>chạy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ổn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định</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cs typeface="Times New Roman" panose="02020603050405020304" pitchFamily="18" charset="0"/>
              </a:rPr>
              <a:t>Đáp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ứng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yêu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cầu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tập</a:t>
            </a:r>
            <a:endParaRPr lang="en-US" sz="2800" dirty="0">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131A5D8D-1461-42E5-AFC6-18361539789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8771659"/>
      </p:ext>
    </p:extLst>
  </p:cSld>
  <p:clrMapOvr>
    <a:masterClrMapping/>
  </p:clrMapOvr>
  <mc:AlternateContent xmlns:mc="http://schemas.openxmlformats.org/markup-compatibility/2006">
    <mc:Choice xmlns:p14="http://schemas.microsoft.com/office/powerpoint/2010/main" Requires="p14">
      <p:transition spd="slow" p14:dur="2000" advTm="10758"/>
    </mc:Choice>
    <mc:Fallback>
      <p:transition spd="slow" advTm="10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F1BE-19B1-414F-A402-2FB6370110A1}"/>
              </a:ext>
            </a:extLst>
          </p:cNvPr>
          <p:cNvSpPr>
            <a:spLocks noGrp="1"/>
          </p:cNvSpPr>
          <p:nvPr>
            <p:ph type="title"/>
          </p:nvPr>
        </p:nvSpPr>
        <p:spPr/>
        <p:txBody>
          <a:bodyPr/>
          <a:lstStyle/>
          <a:p>
            <a:r>
              <a:rPr lang="vi-VN" dirty="0"/>
              <a:t>Hạn chế &amp; hướng phát triển</a:t>
            </a:r>
            <a:endParaRPr lang="en-US" dirty="0"/>
          </a:p>
        </p:txBody>
      </p:sp>
      <p:sp>
        <p:nvSpPr>
          <p:cNvPr id="3" name="Content Placeholder 2">
            <a:extLst>
              <a:ext uri="{FF2B5EF4-FFF2-40B4-BE49-F238E27FC236}">
                <a16:creationId xmlns:a16="http://schemas.microsoft.com/office/drawing/2014/main" id="{7BEE78B6-DF48-486F-BCB8-A3142DCED115}"/>
              </a:ext>
            </a:extLst>
          </p:cNvPr>
          <p:cNvSpPr>
            <a:spLocks noGrp="1"/>
          </p:cNvSpPr>
          <p:nvPr>
            <p:ph idx="1"/>
          </p:nvPr>
        </p:nvSpPr>
        <p:spPr/>
        <p:txBody>
          <a:bodyPr/>
          <a:lstStyle/>
          <a:p>
            <a:r>
              <a:rPr lang="en-US" sz="2800" dirty="0" err="1">
                <a:latin typeface="Times New Roman" panose="02020603050405020304" pitchFamily="18" charset="0"/>
                <a:cs typeface="Times New Roman" panose="02020603050405020304" pitchFamily="18" charset="0"/>
              </a:rPr>
              <a:t>Phải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cắt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gọn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năng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đáp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ứng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tập</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cs typeface="Times New Roman" panose="02020603050405020304" pitchFamily="18" charset="0"/>
              </a:rPr>
              <a:t>Thêm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năng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nguyên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đặt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bàn</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UI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thoại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minh</a:t>
            </a:r>
            <a:endParaRPr lang="en-US" sz="2800" dirty="0">
              <a:latin typeface="Times New Roman" panose="02020603050405020304" pitchFamily="18" charset="0"/>
              <a:cs typeface="Times New Roman" panose="02020603050405020304" pitchFamily="18" charset="0"/>
            </a:endParaRPr>
          </a:p>
          <a:p>
            <a:endParaRPr lang="en-US" dirty="0"/>
          </a:p>
        </p:txBody>
      </p:sp>
      <p:pic>
        <p:nvPicPr>
          <p:cNvPr id="4" name="Audio 3">
            <a:hlinkClick r:id="" action="ppaction://media"/>
            <a:extLst>
              <a:ext uri="{FF2B5EF4-FFF2-40B4-BE49-F238E27FC236}">
                <a16:creationId xmlns:a16="http://schemas.microsoft.com/office/drawing/2014/main" id="{E100CC20-BFEE-43BF-A0E1-D9F19C37F3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62857676"/>
      </p:ext>
    </p:extLst>
  </p:cSld>
  <p:clrMapOvr>
    <a:masterClrMapping/>
  </p:clrMapOvr>
  <mc:AlternateContent xmlns:mc="http://schemas.openxmlformats.org/markup-compatibility/2006">
    <mc:Choice xmlns:p14="http://schemas.microsoft.com/office/powerpoint/2010/main" Requires="p14">
      <p:transition spd="slow" p14:dur="2000" advTm="25065"/>
    </mc:Choice>
    <mc:Fallback>
      <p:transition spd="slow" advTm="25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5BD3D-31F1-4DCE-BE06-11D39FECF188}"/>
              </a:ext>
            </a:extLst>
          </p:cNvPr>
          <p:cNvSpPr>
            <a:spLocks noGrp="1"/>
          </p:cNvSpPr>
          <p:nvPr>
            <p:ph type="title"/>
          </p:nvPr>
        </p:nvSpPr>
        <p:spPr/>
        <p:txBody>
          <a:bodyPr/>
          <a:lstStyle/>
          <a:p>
            <a:r>
              <a:rPr lang="en-US" sz="4400" dirty="0" err="1">
                <a:latin typeface="Times New Roman" panose="02020603050405020304" pitchFamily="18" charset="0"/>
                <a:cs typeface="Times New Roman" panose="02020603050405020304" pitchFamily="18" charset="0"/>
              </a:rPr>
              <a:t>Kết</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luận</a:t>
            </a:r>
            <a:endParaRPr lang="en-US" sz="4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7BA1677-C9FA-44DC-81DE-6AB1A5DF09F4}"/>
              </a:ext>
            </a:extLst>
          </p:cNvPr>
          <p:cNvSpPr>
            <a:spLocks noGrp="1"/>
          </p:cNvSpPr>
          <p:nvPr>
            <p:ph idx="1"/>
          </p:nvPr>
        </p:nvSpPr>
        <p:spPr/>
        <p:txBody>
          <a:bodyPr>
            <a:normAutofit fontScale="92500" lnSpcReduction="10000"/>
          </a:bodyPr>
          <a:lstStyle/>
          <a:p>
            <a:pPr algn="ctr"/>
            <a:r>
              <a:rPr lang="vi-VN" sz="3200" dirty="0"/>
              <a:t>Thông qua đợt thực tập, em đã học được cách làm việc nhóm, hiểu quy trình xây dựng hệ thống thực tế và rèn luyện kỹ năng quản lý dự án.</a:t>
            </a:r>
            <a:endParaRPr lang="en-US" sz="3200" dirty="0"/>
          </a:p>
          <a:p>
            <a:pPr algn="ctr"/>
            <a:endParaRPr lang="en-US" sz="3200" dirty="0"/>
          </a:p>
          <a:p>
            <a:pPr algn="ctr"/>
            <a:endParaRPr lang="en-US" sz="3200" dirty="0"/>
          </a:p>
          <a:p>
            <a:pPr algn="ctr"/>
            <a:endParaRPr lang="en-US" sz="3200" dirty="0"/>
          </a:p>
          <a:p>
            <a:pPr marL="0" indent="0" algn="ctr">
              <a:buNone/>
            </a:pPr>
            <a:r>
              <a:rPr lang="en-US" sz="6600" dirty="0" err="1">
                <a:latin typeface="Times New Roman" panose="02020603050405020304" pitchFamily="18" charset="0"/>
                <a:cs typeface="Times New Roman" panose="02020603050405020304" pitchFamily="18" charset="0"/>
              </a:rPr>
              <a:t>Cảm</a:t>
            </a:r>
            <a:r>
              <a:rPr lang="en-US" sz="6600" dirty="0">
                <a:latin typeface="Times New Roman" panose="02020603050405020304" pitchFamily="18" charset="0"/>
                <a:cs typeface="Times New Roman" panose="02020603050405020304" pitchFamily="18" charset="0"/>
              </a:rPr>
              <a:t> </a:t>
            </a:r>
            <a:r>
              <a:rPr lang="en-US" sz="6600" dirty="0" err="1">
                <a:latin typeface="Times New Roman" panose="02020603050405020304" pitchFamily="18" charset="0"/>
                <a:cs typeface="Times New Roman" panose="02020603050405020304" pitchFamily="18" charset="0"/>
              </a:rPr>
              <a:t>ơn</a:t>
            </a:r>
            <a:r>
              <a:rPr lang="en-US" sz="6600" dirty="0">
                <a:latin typeface="Times New Roman" panose="02020603050405020304" pitchFamily="18" charset="0"/>
                <a:cs typeface="Times New Roman" panose="02020603050405020304" pitchFamily="18" charset="0"/>
              </a:rPr>
              <a:t> </a:t>
            </a:r>
            <a:r>
              <a:rPr lang="en-US" sz="6600" dirty="0" err="1">
                <a:latin typeface="Times New Roman" panose="02020603050405020304" pitchFamily="18" charset="0"/>
                <a:cs typeface="Times New Roman" panose="02020603050405020304" pitchFamily="18" charset="0"/>
              </a:rPr>
              <a:t>cô</a:t>
            </a:r>
            <a:r>
              <a:rPr lang="en-US" sz="6600" dirty="0">
                <a:latin typeface="Times New Roman" panose="02020603050405020304" pitchFamily="18" charset="0"/>
                <a:cs typeface="Times New Roman" panose="02020603050405020304" pitchFamily="18" charset="0"/>
              </a:rPr>
              <a:t> </a:t>
            </a:r>
            <a:r>
              <a:rPr lang="en-US" sz="6600" dirty="0" err="1">
                <a:latin typeface="Times New Roman" panose="02020603050405020304" pitchFamily="18" charset="0"/>
                <a:cs typeface="Times New Roman" panose="02020603050405020304" pitchFamily="18" charset="0"/>
              </a:rPr>
              <a:t>đã</a:t>
            </a:r>
            <a:r>
              <a:rPr lang="en-US" sz="6600" dirty="0">
                <a:latin typeface="Times New Roman" panose="02020603050405020304" pitchFamily="18" charset="0"/>
                <a:cs typeface="Times New Roman" panose="02020603050405020304" pitchFamily="18" charset="0"/>
              </a:rPr>
              <a:t> </a:t>
            </a:r>
            <a:r>
              <a:rPr lang="en-US" sz="6600" dirty="0" err="1">
                <a:latin typeface="Times New Roman" panose="02020603050405020304" pitchFamily="18" charset="0"/>
                <a:cs typeface="Times New Roman" panose="02020603050405020304" pitchFamily="18" charset="0"/>
              </a:rPr>
              <a:t>lắng</a:t>
            </a:r>
            <a:r>
              <a:rPr lang="en-US" sz="6600" dirty="0">
                <a:latin typeface="Times New Roman" panose="02020603050405020304" pitchFamily="18" charset="0"/>
                <a:cs typeface="Times New Roman" panose="02020603050405020304" pitchFamily="18" charset="0"/>
              </a:rPr>
              <a:t> </a:t>
            </a:r>
            <a:r>
              <a:rPr lang="en-US" sz="6600" dirty="0" err="1">
                <a:latin typeface="Times New Roman" panose="02020603050405020304" pitchFamily="18" charset="0"/>
                <a:cs typeface="Times New Roman" panose="02020603050405020304" pitchFamily="18" charset="0"/>
              </a:rPr>
              <a:t>nghe</a:t>
            </a:r>
            <a:br>
              <a:rPr lang="vi-VN" dirty="0"/>
            </a:br>
            <a:endParaRPr lang="en-US" dirty="0"/>
          </a:p>
        </p:txBody>
      </p:sp>
      <p:pic>
        <p:nvPicPr>
          <p:cNvPr id="4" name="Audio 3">
            <a:hlinkClick r:id="" action="ppaction://media"/>
            <a:extLst>
              <a:ext uri="{FF2B5EF4-FFF2-40B4-BE49-F238E27FC236}">
                <a16:creationId xmlns:a16="http://schemas.microsoft.com/office/drawing/2014/main" id="{EBF49CEA-39E7-4D65-A58E-DA1EFABEB95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726376102"/>
      </p:ext>
    </p:extLst>
  </p:cSld>
  <p:clrMapOvr>
    <a:masterClrMapping/>
  </p:clrMapOvr>
  <mc:AlternateContent xmlns:mc="http://schemas.openxmlformats.org/markup-compatibility/2006">
    <mc:Choice xmlns:p14="http://schemas.microsoft.com/office/powerpoint/2010/main" Requires="p14">
      <p:transition spd="slow" p14:dur="2000" advTm="13265"/>
    </mc:Choice>
    <mc:Fallback>
      <p:transition spd="slow" advTm="13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5C958-8073-41A8-931F-B81AF6EEDACE}"/>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website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E04A9A8-68D2-4E64-9727-904C37B722EB}"/>
              </a:ext>
            </a:extLst>
          </p:cNvPr>
          <p:cNvSpPr>
            <a:spLocks noGrp="1"/>
          </p:cNvSpPr>
          <p:nvPr>
            <p:ph idx="1"/>
          </p:nvPr>
        </p:nvSpPr>
        <p:spPr/>
        <p:txBody>
          <a:bodyPr>
            <a:normAutofit/>
          </a:bodyPr>
          <a:lstStyle/>
          <a:p>
            <a:r>
              <a:rPr lang="vi-VN" sz="2800" dirty="0"/>
              <a:t>Người dùng → Website</a:t>
            </a:r>
          </a:p>
          <a:p>
            <a:endParaRPr lang="vi-VN" sz="2800" dirty="0"/>
          </a:p>
          <a:p>
            <a:r>
              <a:rPr lang="vi-VN" sz="2800" dirty="0"/>
              <a:t>Admin</a:t>
            </a:r>
            <a:r>
              <a:rPr lang="en-US" sz="2800" dirty="0"/>
              <a:t>/</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viên</a:t>
            </a:r>
            <a:r>
              <a:rPr lang="vi-VN" sz="2800" dirty="0">
                <a:latin typeface="Times New Roman" panose="02020603050405020304" pitchFamily="18" charset="0"/>
                <a:cs typeface="Times New Roman" panose="02020603050405020304" pitchFamily="18" charset="0"/>
              </a:rPr>
              <a:t> </a:t>
            </a:r>
            <a:r>
              <a:rPr lang="vi-VN" sz="2800" dirty="0"/>
              <a:t>→ Quản trị hệ thống</a:t>
            </a:r>
          </a:p>
          <a:p>
            <a:endParaRPr lang="vi-VN" sz="2800" dirty="0"/>
          </a:p>
          <a:p>
            <a:r>
              <a:rPr lang="vi-VN" sz="2800" dirty="0"/>
              <a:t>CSDL → Lưu trữ dữ liệu</a:t>
            </a:r>
            <a:endParaRPr lang="en-US" sz="2800" dirty="0"/>
          </a:p>
        </p:txBody>
      </p:sp>
      <p:pic>
        <p:nvPicPr>
          <p:cNvPr id="4" name="Audio 3">
            <a:hlinkClick r:id="" action="ppaction://media"/>
            <a:extLst>
              <a:ext uri="{FF2B5EF4-FFF2-40B4-BE49-F238E27FC236}">
                <a16:creationId xmlns:a16="http://schemas.microsoft.com/office/drawing/2014/main" id="{AE5DF7AE-6BDC-4F35-8BCE-93C6DCED16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615677605"/>
      </p:ext>
    </p:extLst>
  </p:cSld>
  <p:clrMapOvr>
    <a:masterClrMapping/>
  </p:clrMapOvr>
  <mc:AlternateContent xmlns:mc="http://schemas.openxmlformats.org/markup-compatibility/2006">
    <mc:Choice xmlns:p14="http://schemas.microsoft.com/office/powerpoint/2010/main" Requires="p14">
      <p:transition spd="slow" p14:dur="2000" advTm="28470"/>
    </mc:Choice>
    <mc:Fallback>
      <p:transition spd="slow" advTm="28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B175-E2CE-4018-9565-86A7B0085B50}"/>
              </a:ext>
            </a:extLst>
          </p:cNvPr>
          <p:cNvSpPr>
            <a:spLocks noGrp="1"/>
          </p:cNvSpPr>
          <p:nvPr>
            <p:ph type="title"/>
          </p:nvPr>
        </p:nvSpPr>
        <p:spPr/>
        <p:txBody>
          <a:bodyPr/>
          <a:lstStyle/>
          <a:p>
            <a:pPr algn="ctr"/>
            <a:r>
              <a:rPr lang="vi-VN" dirty="0">
                <a:latin typeface="Times New Roman" panose="02020603050405020304" pitchFamily="18" charset="0"/>
                <a:cs typeface="Times New Roman" panose="02020603050405020304" pitchFamily="18" charset="0"/>
              </a:rPr>
              <a:t>Nhóm chức năng người d</a:t>
            </a:r>
            <a:r>
              <a:rPr lang="en-US" dirty="0" err="1">
                <a:latin typeface="Times New Roman" panose="02020603050405020304" pitchFamily="18" charset="0"/>
                <a:cs typeface="Times New Roman" panose="02020603050405020304" pitchFamily="18" charset="0"/>
              </a:rPr>
              <a:t>ùng</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Trang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nhập</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C6A1C10D-7360-49BA-97C3-AB5CE8DE30D6}"/>
              </a:ext>
            </a:extLst>
          </p:cNvPr>
          <p:cNvPicPr>
            <a:picLocks noGrp="1"/>
          </p:cNvPicPr>
          <p:nvPr>
            <p:ph idx="1"/>
          </p:nvPr>
        </p:nvPicPr>
        <p:blipFill>
          <a:blip r:embed="rId4"/>
          <a:stretch>
            <a:fillRect/>
          </a:stretch>
        </p:blipFill>
        <p:spPr>
          <a:xfrm>
            <a:off x="1849264" y="2052638"/>
            <a:ext cx="7455247" cy="4195762"/>
          </a:xfrm>
          <a:prstGeom prst="rect">
            <a:avLst/>
          </a:prstGeom>
        </p:spPr>
      </p:pic>
      <p:pic>
        <p:nvPicPr>
          <p:cNvPr id="8" name="Audio 7">
            <a:hlinkClick r:id="" action="ppaction://media"/>
            <a:extLst>
              <a:ext uri="{FF2B5EF4-FFF2-40B4-BE49-F238E27FC236}">
                <a16:creationId xmlns:a16="http://schemas.microsoft.com/office/drawing/2014/main" id="{D152D1FE-4046-41C4-9228-14487B8CA0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54695483"/>
      </p:ext>
    </p:extLst>
  </p:cSld>
  <p:clrMapOvr>
    <a:masterClrMapping/>
  </p:clrMapOvr>
  <mc:AlternateContent xmlns:mc="http://schemas.openxmlformats.org/markup-compatibility/2006">
    <mc:Choice xmlns:p14="http://schemas.microsoft.com/office/powerpoint/2010/main" Requires="p14">
      <p:transition spd="slow" p14:dur="2000" advTm="22949"/>
    </mc:Choice>
    <mc:Fallback>
      <p:transition spd="slow" advTm="22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B0669-4A5F-42E3-B15C-A367B393FC6E}"/>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Trang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ký</a:t>
            </a:r>
            <a:r>
              <a:rPr lang="en-US" dirty="0">
                <a:latin typeface="Times New Roman" panose="02020603050405020304" pitchFamily="18" charset="0"/>
                <a:cs typeface="Times New Roman" panose="02020603050405020304" pitchFamily="18" charset="0"/>
              </a:rPr>
              <a:t>:</a:t>
            </a:r>
          </a:p>
        </p:txBody>
      </p:sp>
      <p:pic>
        <p:nvPicPr>
          <p:cNvPr id="5" name="Content Placeholder 4">
            <a:extLst>
              <a:ext uri="{FF2B5EF4-FFF2-40B4-BE49-F238E27FC236}">
                <a16:creationId xmlns:a16="http://schemas.microsoft.com/office/drawing/2014/main" id="{B220048D-6189-4F90-9320-AF7B281FA7A1}"/>
              </a:ext>
            </a:extLst>
          </p:cNvPr>
          <p:cNvPicPr>
            <a:picLocks noGrp="1"/>
          </p:cNvPicPr>
          <p:nvPr>
            <p:ph idx="1"/>
          </p:nvPr>
        </p:nvPicPr>
        <p:blipFill>
          <a:blip r:embed="rId4"/>
          <a:stretch>
            <a:fillRect/>
          </a:stretch>
        </p:blipFill>
        <p:spPr>
          <a:xfrm>
            <a:off x="1849264" y="2052638"/>
            <a:ext cx="7455247" cy="4195762"/>
          </a:xfrm>
          <a:prstGeom prst="rect">
            <a:avLst/>
          </a:prstGeom>
        </p:spPr>
      </p:pic>
      <p:pic>
        <p:nvPicPr>
          <p:cNvPr id="6" name="Audio 5">
            <a:hlinkClick r:id="" action="ppaction://media"/>
            <a:extLst>
              <a:ext uri="{FF2B5EF4-FFF2-40B4-BE49-F238E27FC236}">
                <a16:creationId xmlns:a16="http://schemas.microsoft.com/office/drawing/2014/main" id="{61869C78-0586-4864-BB4C-088829CFC6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38870198"/>
      </p:ext>
    </p:extLst>
  </p:cSld>
  <p:clrMapOvr>
    <a:masterClrMapping/>
  </p:clrMapOvr>
  <mc:AlternateContent xmlns:mc="http://schemas.openxmlformats.org/markup-compatibility/2006">
    <mc:Choice xmlns:p14="http://schemas.microsoft.com/office/powerpoint/2010/main" Requires="p14">
      <p:transition spd="slow" p14:dur="2000" advTm="13336"/>
    </mc:Choice>
    <mc:Fallback>
      <p:transition spd="slow" advTm="13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D6D90-AB64-4BC6-9F65-3382D4426554}"/>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Trang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a:t>
            </a:r>
          </a:p>
        </p:txBody>
      </p:sp>
      <p:pic>
        <p:nvPicPr>
          <p:cNvPr id="4" name="Content Placeholder 3">
            <a:extLst>
              <a:ext uri="{FF2B5EF4-FFF2-40B4-BE49-F238E27FC236}">
                <a16:creationId xmlns:a16="http://schemas.microsoft.com/office/drawing/2014/main" id="{F1E96D10-B502-4C98-A637-02AA459CEFB4}"/>
              </a:ext>
            </a:extLst>
          </p:cNvPr>
          <p:cNvPicPr>
            <a:picLocks noGrp="1"/>
          </p:cNvPicPr>
          <p:nvPr>
            <p:ph idx="1"/>
          </p:nvPr>
        </p:nvPicPr>
        <p:blipFill>
          <a:blip r:embed="rId4"/>
          <a:stretch>
            <a:fillRect/>
          </a:stretch>
        </p:blipFill>
        <p:spPr>
          <a:xfrm>
            <a:off x="1888114" y="2052638"/>
            <a:ext cx="7377548" cy="4195762"/>
          </a:xfrm>
          <a:prstGeom prst="rect">
            <a:avLst/>
          </a:prstGeom>
        </p:spPr>
      </p:pic>
      <p:pic>
        <p:nvPicPr>
          <p:cNvPr id="5" name="Audio 4">
            <a:hlinkClick r:id="" action="ppaction://media"/>
            <a:extLst>
              <a:ext uri="{FF2B5EF4-FFF2-40B4-BE49-F238E27FC236}">
                <a16:creationId xmlns:a16="http://schemas.microsoft.com/office/drawing/2014/main" id="{7ACCC63D-649B-44DC-89F1-21D74C82EF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62002721"/>
      </p:ext>
    </p:extLst>
  </p:cSld>
  <p:clrMapOvr>
    <a:masterClrMapping/>
  </p:clrMapOvr>
  <mc:AlternateContent xmlns:mc="http://schemas.openxmlformats.org/markup-compatibility/2006">
    <mc:Choice xmlns:p14="http://schemas.microsoft.com/office/powerpoint/2010/main" Requires="p14">
      <p:transition spd="slow" p14:dur="2000" advTm="13076"/>
    </mc:Choice>
    <mc:Fallback>
      <p:transition spd="slow" advTm="13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29FCC-5668-4612-A1DC-61561338FB70}"/>
              </a:ext>
            </a:extLst>
          </p:cNvPr>
          <p:cNvSpPr>
            <a:spLocks noGrp="1"/>
          </p:cNvSpPr>
          <p:nvPr>
            <p:ph type="title"/>
          </p:nvPr>
        </p:nvSpPr>
        <p:spPr/>
        <p:txBody>
          <a:bodyPr/>
          <a:lstStyle/>
          <a:p>
            <a:pPr algn="ctr"/>
            <a:r>
              <a:rPr lang="en-US" sz="4400" dirty="0" err="1">
                <a:latin typeface="Times New Roman" panose="02020603050405020304" pitchFamily="18" charset="0"/>
                <a:cs typeface="Times New Roman" panose="02020603050405020304" pitchFamily="18" charset="0"/>
              </a:rPr>
              <a:t>Chức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năng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đặt</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món</a:t>
            </a:r>
            <a:endParaRPr lang="en-US" sz="4400" dirty="0">
              <a:latin typeface="Times New Roman" panose="02020603050405020304" pitchFamily="18" charset="0"/>
              <a:cs typeface="Times New Roman" panose="02020603050405020304" pitchFamily="18" charset="0"/>
            </a:endParaRPr>
          </a:p>
        </p:txBody>
      </p:sp>
      <p:pic>
        <p:nvPicPr>
          <p:cNvPr id="11" name="Content Placeholder 10">
            <a:extLst>
              <a:ext uri="{FF2B5EF4-FFF2-40B4-BE49-F238E27FC236}">
                <a16:creationId xmlns:a16="http://schemas.microsoft.com/office/drawing/2014/main" id="{74133549-616A-41E8-BEC2-A021A1771986}"/>
              </a:ext>
            </a:extLst>
          </p:cNvPr>
          <p:cNvPicPr>
            <a:picLocks noGrp="1" noChangeAspect="1"/>
          </p:cNvPicPr>
          <p:nvPr>
            <p:ph idx="1"/>
          </p:nvPr>
        </p:nvPicPr>
        <p:blipFill>
          <a:blip r:embed="rId4"/>
          <a:stretch>
            <a:fillRect/>
          </a:stretch>
        </p:blipFill>
        <p:spPr>
          <a:xfrm>
            <a:off x="1888114" y="2052638"/>
            <a:ext cx="7377548" cy="4195762"/>
          </a:xfrm>
        </p:spPr>
      </p:pic>
      <p:pic>
        <p:nvPicPr>
          <p:cNvPr id="12" name="Audio 11">
            <a:hlinkClick r:id="" action="ppaction://media"/>
            <a:extLst>
              <a:ext uri="{FF2B5EF4-FFF2-40B4-BE49-F238E27FC236}">
                <a16:creationId xmlns:a16="http://schemas.microsoft.com/office/drawing/2014/main" id="{E644BEAC-0F0F-4641-AFED-464B803422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88516598"/>
      </p:ext>
    </p:extLst>
  </p:cSld>
  <p:clrMapOvr>
    <a:masterClrMapping/>
  </p:clrMapOvr>
  <mc:AlternateContent xmlns:mc="http://schemas.openxmlformats.org/markup-compatibility/2006">
    <mc:Choice xmlns:p14="http://schemas.microsoft.com/office/powerpoint/2010/main" Requires="p14">
      <p:transition spd="slow" p14:dur="2000" advTm="10782"/>
    </mc:Choice>
    <mc:Fallback>
      <p:transition spd="slow" advTm="10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40D14-444B-4292-BA22-0D1A938A40DB}"/>
              </a:ext>
            </a:extLst>
          </p:cNvPr>
          <p:cNvSpPr>
            <a:spLocks noGrp="1"/>
          </p:cNvSpPr>
          <p:nvPr>
            <p:ph type="title"/>
          </p:nvPr>
        </p:nvSpPr>
        <p:spPr/>
        <p:txBody>
          <a:bodyPr/>
          <a:lstStyle/>
          <a:p>
            <a:pPr algn="ctr"/>
            <a:r>
              <a:rPr lang="en-US" sz="4400" dirty="0" err="1">
                <a:latin typeface="Times New Roman" panose="02020603050405020304" pitchFamily="18" charset="0"/>
                <a:cs typeface="Times New Roman" panose="02020603050405020304" pitchFamily="18" charset="0"/>
              </a:rPr>
              <a:t>Chức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năng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thanh</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toán</a:t>
            </a:r>
            <a:endParaRPr lang="en-US" sz="44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F0DC373-2B1F-443E-9EC0-7358881AFE14}"/>
              </a:ext>
            </a:extLst>
          </p:cNvPr>
          <p:cNvPicPr>
            <a:picLocks noGrp="1" noChangeAspect="1"/>
          </p:cNvPicPr>
          <p:nvPr>
            <p:ph idx="1"/>
          </p:nvPr>
        </p:nvPicPr>
        <p:blipFill>
          <a:blip r:embed="rId4"/>
          <a:stretch>
            <a:fillRect/>
          </a:stretch>
        </p:blipFill>
        <p:spPr>
          <a:xfrm>
            <a:off x="1103313" y="2079812"/>
            <a:ext cx="8947150" cy="4141413"/>
          </a:xfrm>
        </p:spPr>
      </p:pic>
      <p:pic>
        <p:nvPicPr>
          <p:cNvPr id="6" name="Audio 5">
            <a:hlinkClick r:id="" action="ppaction://media"/>
            <a:extLst>
              <a:ext uri="{FF2B5EF4-FFF2-40B4-BE49-F238E27FC236}">
                <a16:creationId xmlns:a16="http://schemas.microsoft.com/office/drawing/2014/main" id="{06A1214A-FBAF-4771-BF60-3AD761A66F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83794406"/>
      </p:ext>
    </p:extLst>
  </p:cSld>
  <p:clrMapOvr>
    <a:masterClrMapping/>
  </p:clrMapOvr>
  <mc:AlternateContent xmlns:mc="http://schemas.openxmlformats.org/markup-compatibility/2006">
    <mc:Choice xmlns:p14="http://schemas.microsoft.com/office/powerpoint/2010/main" Requires="p14">
      <p:transition spd="slow" p14:dur="2000" advTm="10617"/>
    </mc:Choice>
    <mc:Fallback>
      <p:transition spd="slow" advTm="10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93</TotalTime>
  <Words>364</Words>
  <Application>Microsoft Office PowerPoint</Application>
  <PresentationFormat>Widescreen</PresentationFormat>
  <Paragraphs>76</Paragraphs>
  <Slides>33</Slides>
  <Notes>0</Notes>
  <HiddenSlides>0</HiddenSlides>
  <MMClips>33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Century Gothic</vt:lpstr>
      <vt:lpstr>Times New Roman</vt:lpstr>
      <vt:lpstr>Wingdings 3</vt:lpstr>
      <vt:lpstr>Ion</vt:lpstr>
      <vt:lpstr>BÁO CÁO THỰC TẬP WEBSITE ĐẶT MÓN ĂN TRỰC TUYẾN</vt:lpstr>
      <vt:lpstr>Mục tiêu &amp; phạm vi dự án</vt:lpstr>
      <vt:lpstr>Vai trò của em trong dự án</vt:lpstr>
      <vt:lpstr>Tổng quan website </vt:lpstr>
      <vt:lpstr>Nhóm chức năng người dùng Trang đăng nhập</vt:lpstr>
      <vt:lpstr>Trang đăng ký:</vt:lpstr>
      <vt:lpstr>Trang chủ:</vt:lpstr>
      <vt:lpstr>Chức năng đặt món</vt:lpstr>
      <vt:lpstr>Chức năng thanh toán</vt:lpstr>
      <vt:lpstr>Thanh toán với VNPAY SANDBOX</vt:lpstr>
      <vt:lpstr>Phần giới thiệu </vt:lpstr>
      <vt:lpstr>Phần Khuyến mãi</vt:lpstr>
      <vt:lpstr>Phần Món ăn</vt:lpstr>
      <vt:lpstr>Phần hướng dẫn đặt hàng </vt:lpstr>
      <vt:lpstr>Phần Liên kết</vt:lpstr>
      <vt:lpstr>Footer</vt:lpstr>
      <vt:lpstr>Nhóm chức năng quản lý: Trang thông tin gọn  </vt:lpstr>
      <vt:lpstr>Phần quản lý món ăn</vt:lpstr>
      <vt:lpstr>Phần quản lý đơn hàng </vt:lpstr>
      <vt:lpstr>Phần quản lý mã giảm giá</vt:lpstr>
      <vt:lpstr>Phần quản lý doanh thu </vt:lpstr>
      <vt:lpstr>Phần quản lý khách hàng </vt:lpstr>
      <vt:lpstr>Phần quản lý nhân viên </vt:lpstr>
      <vt:lpstr>Phần chức năng hệ thống</vt:lpstr>
      <vt:lpstr>Phần quản lý quyền và vai nhân viên </vt:lpstr>
      <vt:lpstr>Nhóm Các Trang phụ Trang chính sách bảo mật </vt:lpstr>
      <vt:lpstr>Trang điều khoản và dịch vụ </vt:lpstr>
      <vt:lpstr>Trang chính sách giao hàng </vt:lpstr>
      <vt:lpstr>Trang chính sách hoàn tiền</vt:lpstr>
      <vt:lpstr>Trang câu hỏi thường gặp</vt:lpstr>
      <vt:lpstr>Kết quả đạt được:</vt:lpstr>
      <vt:lpstr>Hạn chế &amp; hướng phát triển</vt:lpstr>
      <vt:lpstr>Kết luận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thực tập Website đặt món ăn trực tuyến</dc:title>
  <dc:creator>ACER</dc:creator>
  <cp:lastModifiedBy>ACER</cp:lastModifiedBy>
  <cp:revision>11</cp:revision>
  <dcterms:created xsi:type="dcterms:W3CDTF">2026-01-11T08:35:52Z</dcterms:created>
  <dcterms:modified xsi:type="dcterms:W3CDTF">2026-01-11T10:08:56Z</dcterms:modified>
</cp:coreProperties>
</file>